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7" r:id="rId2"/>
    <p:sldId id="258" r:id="rId3"/>
    <p:sldId id="259" r:id="rId4"/>
    <p:sldId id="263" r:id="rId5"/>
    <p:sldId id="260" r:id="rId6"/>
    <p:sldId id="1059" r:id="rId7"/>
    <p:sldId id="1055" r:id="rId8"/>
    <p:sldId id="261" r:id="rId9"/>
    <p:sldId id="1058" r:id="rId10"/>
    <p:sldId id="1057" r:id="rId11"/>
    <p:sldId id="262" r:id="rId12"/>
    <p:sldId id="104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C3A5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81" autoAdjust="0"/>
    <p:restoredTop sz="94660"/>
  </p:normalViewPr>
  <p:slideViewPr>
    <p:cSldViewPr snapToGrid="0">
      <p:cViewPr varScale="1">
        <p:scale>
          <a:sx n="140" d="100"/>
          <a:sy n="140" d="100"/>
        </p:scale>
        <p:origin x="224"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3">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EFE73B03-4D71-4565-8C52-4902BE6377A4}" type="doc">
      <dgm:prSet loTypeId="urn:microsoft.com/office/officeart/2005/8/layout/hierarchy2#1" loCatId="hierarchy" qsTypeId="urn:microsoft.com/office/officeart/2005/8/quickstyle/simple5#1" qsCatId="simple" csTypeId="urn:microsoft.com/office/officeart/2005/8/colors/accent1_2#1" csCatId="accent1" phldr="0"/>
      <dgm:spPr/>
      <dgm:t>
        <a:bodyPr/>
        <a:lstStyle/>
        <a:p>
          <a:endParaRPr lang="en-US"/>
        </a:p>
      </dgm:t>
    </dgm:pt>
    <dgm:pt modelId="{0605F139-5EF0-48E7-A091-192233D2011D}">
      <dgm:prSet phldrT="[Text]" phldr="0" custT="1"/>
      <dgm:spPr/>
      <dgm:t>
        <a:bodyPr vert="horz" wrap="square"/>
        <a:lstStyle/>
        <a:p>
          <a:pPr>
            <a:lnSpc>
              <a:spcPct val="100000"/>
            </a:lnSpc>
            <a:spcBef>
              <a:spcPct val="0"/>
            </a:spcBef>
            <a:spcAft>
              <a:spcPct val="35000"/>
            </a:spcAft>
          </a:pPr>
          <a:r>
            <a:rPr lang="en-US" sz="2000" b="1">
              <a:solidFill>
                <a:schemeClr val="tx1"/>
              </a:solidFill>
            </a:rPr>
            <a:t>Online Booking System</a:t>
          </a:r>
        </a:p>
      </dgm:t>
    </dgm:pt>
    <dgm:pt modelId="{2AFB1B2A-8749-4E5E-9CB9-0B60F81C46F8}" type="parTrans" cxnId="{6CD2DF58-EE7A-46D6-B65F-453898329F9C}">
      <dgm:prSet/>
      <dgm:spPr/>
      <dgm:t>
        <a:bodyPr/>
        <a:lstStyle/>
        <a:p>
          <a:endParaRPr lang="en-US"/>
        </a:p>
      </dgm:t>
    </dgm:pt>
    <dgm:pt modelId="{E0FFEB56-236E-4FE9-83BF-31494E265D5A}" type="sibTrans" cxnId="{6CD2DF58-EE7A-46D6-B65F-453898329F9C}">
      <dgm:prSet/>
      <dgm:spPr/>
      <dgm:t>
        <a:bodyPr/>
        <a:lstStyle/>
        <a:p>
          <a:endParaRPr lang="en-US"/>
        </a:p>
      </dgm:t>
    </dgm:pt>
    <dgm:pt modelId="{4530EE7D-F557-4815-9ED2-EABC47F46978}">
      <dgm:prSet phldrT="[Text]" phldr="0" custT="1"/>
      <dgm:spPr/>
      <dgm:t>
        <a:bodyPr vert="horz" wrap="square"/>
        <a:lstStyle/>
        <a:p>
          <a:pPr>
            <a:lnSpc>
              <a:spcPct val="100000"/>
            </a:lnSpc>
            <a:spcBef>
              <a:spcPct val="0"/>
            </a:spcBef>
            <a:spcAft>
              <a:spcPct val="35000"/>
            </a:spcAft>
          </a:pPr>
          <a:r>
            <a:rPr lang="en-US" sz="2000" b="1">
              <a:solidFill>
                <a:schemeClr val="tx1"/>
              </a:solidFill>
            </a:rPr>
            <a:t>POS And Payement In- tegration</a:t>
          </a:r>
        </a:p>
      </dgm:t>
    </dgm:pt>
    <dgm:pt modelId="{AC2BFF99-DAE2-494A-88AB-85D75BC6D2EE}" type="parTrans" cxnId="{F58145D8-6265-442A-ACA6-D0057616E14D}">
      <dgm:prSet/>
      <dgm:spPr/>
      <dgm:t>
        <a:bodyPr/>
        <a:lstStyle/>
        <a:p>
          <a:endParaRPr lang="en-US"/>
        </a:p>
      </dgm:t>
    </dgm:pt>
    <dgm:pt modelId="{B98A0394-6758-42EB-8D0E-4491BED52B6C}" type="sibTrans" cxnId="{F58145D8-6265-442A-ACA6-D0057616E14D}">
      <dgm:prSet/>
      <dgm:spPr/>
      <dgm:t>
        <a:bodyPr/>
        <a:lstStyle/>
        <a:p>
          <a:endParaRPr lang="en-US"/>
        </a:p>
      </dgm:t>
    </dgm:pt>
    <dgm:pt modelId="{2C2A4BF3-AA22-4080-9546-909CF9AC3ECB}">
      <dgm:prSet phldrT="[Text]" phldr="0" custT="1"/>
      <dgm:spPr/>
      <dgm:t>
        <a:bodyPr vert="horz" wrap="square"/>
        <a:lstStyle/>
        <a:p>
          <a:pPr>
            <a:lnSpc>
              <a:spcPct val="100000"/>
            </a:lnSpc>
            <a:spcBef>
              <a:spcPct val="0"/>
            </a:spcBef>
            <a:spcAft>
              <a:spcPct val="35000"/>
            </a:spcAft>
          </a:pPr>
          <a:r>
            <a:rPr lang="en-US" sz="2000" b="1">
              <a:solidFill>
                <a:schemeClr val="tx1"/>
              </a:solidFill>
            </a:rPr>
            <a:t>Housekeeping Management</a:t>
          </a:r>
        </a:p>
      </dgm:t>
    </dgm:pt>
    <dgm:pt modelId="{4A6A0524-D9B7-4A37-8E78-5FE688BDCCE6}" type="parTrans" cxnId="{AE51A149-F83D-460C-B11E-71C2163F1D96}">
      <dgm:prSet/>
      <dgm:spPr/>
      <dgm:t>
        <a:bodyPr/>
        <a:lstStyle/>
        <a:p>
          <a:endParaRPr lang="en-US"/>
        </a:p>
      </dgm:t>
    </dgm:pt>
    <dgm:pt modelId="{39CECE7E-7D7C-4022-9437-1E0813814145}" type="sibTrans" cxnId="{AE51A149-F83D-460C-B11E-71C2163F1D96}">
      <dgm:prSet/>
      <dgm:spPr/>
      <dgm:t>
        <a:bodyPr/>
        <a:lstStyle/>
        <a:p>
          <a:endParaRPr lang="en-US"/>
        </a:p>
      </dgm:t>
    </dgm:pt>
    <dgm:pt modelId="{C78C4F92-AD69-46C8-910C-41059E8ED0A9}">
      <dgm:prSet phldrT="[Text]" phldr="0" custT="1"/>
      <dgm:spPr/>
      <dgm:t>
        <a:bodyPr vert="horz" wrap="square"/>
        <a:lstStyle/>
        <a:p>
          <a:pPr>
            <a:lnSpc>
              <a:spcPct val="100000"/>
            </a:lnSpc>
            <a:spcBef>
              <a:spcPct val="0"/>
            </a:spcBef>
            <a:spcAft>
              <a:spcPct val="35000"/>
            </a:spcAft>
          </a:pPr>
          <a:r>
            <a:rPr lang="en-US" sz="2000" b="1">
              <a:solidFill>
                <a:schemeClr val="tx1"/>
              </a:solidFill>
            </a:rPr>
            <a:t>Feedback and Reviews</a:t>
          </a:r>
        </a:p>
      </dgm:t>
    </dgm:pt>
    <dgm:pt modelId="{581124B7-0397-40F7-9B1D-41220103BA68}" type="parTrans" cxnId="{0F5CBF7F-A2EE-4E3D-ACB0-28E2AFEB5022}">
      <dgm:prSet/>
      <dgm:spPr/>
      <dgm:t>
        <a:bodyPr/>
        <a:lstStyle/>
        <a:p>
          <a:endParaRPr lang="en-US"/>
        </a:p>
      </dgm:t>
    </dgm:pt>
    <dgm:pt modelId="{A23C44A9-E7A6-467B-BF93-DD0656347715}" type="sibTrans" cxnId="{0F5CBF7F-A2EE-4E3D-ACB0-28E2AFEB5022}">
      <dgm:prSet/>
      <dgm:spPr/>
      <dgm:t>
        <a:bodyPr/>
        <a:lstStyle/>
        <a:p>
          <a:endParaRPr lang="en-US"/>
        </a:p>
      </dgm:t>
    </dgm:pt>
    <dgm:pt modelId="{4E4A1E17-A3EC-4A54-9171-277E11A0B287}">
      <dgm:prSet phldrT="[Text]" phldr="0" custT="1"/>
      <dgm:spPr/>
      <dgm:t>
        <a:bodyPr vert="horz" wrap="square"/>
        <a:lstStyle/>
        <a:p>
          <a:pPr>
            <a:lnSpc>
              <a:spcPct val="100000"/>
            </a:lnSpc>
            <a:spcBef>
              <a:spcPct val="0"/>
            </a:spcBef>
            <a:spcAft>
              <a:spcPct val="35000"/>
            </a:spcAft>
          </a:pPr>
          <a:r>
            <a:rPr lang="en-US" sz="2000" b="1">
              <a:solidFill>
                <a:schemeClr val="tx1"/>
              </a:solidFill>
            </a:rPr>
            <a:t>Revenew Managament</a:t>
          </a:r>
        </a:p>
      </dgm:t>
    </dgm:pt>
    <dgm:pt modelId="{367D7799-1E5C-4947-8AD1-85D1E0D367AF}" type="parTrans" cxnId="{85A61BC6-6145-4CE1-B7C7-FBB5CF74A2E1}">
      <dgm:prSet/>
      <dgm:spPr/>
      <dgm:t>
        <a:bodyPr/>
        <a:lstStyle/>
        <a:p>
          <a:endParaRPr lang="en-US"/>
        </a:p>
      </dgm:t>
    </dgm:pt>
    <dgm:pt modelId="{7FFEBD18-7D5B-41C0-A8F3-60942A71708D}" type="sibTrans" cxnId="{85A61BC6-6145-4CE1-B7C7-FBB5CF74A2E1}">
      <dgm:prSet/>
      <dgm:spPr/>
      <dgm:t>
        <a:bodyPr/>
        <a:lstStyle/>
        <a:p>
          <a:endParaRPr lang="en-US"/>
        </a:p>
      </dgm:t>
    </dgm:pt>
    <dgm:pt modelId="{2B9D6902-DCB2-4AC4-BFAC-AF964742FD39}">
      <dgm:prSet phldrT="[Text]" phldr="0" custT="1"/>
      <dgm:spPr/>
      <dgm:t>
        <a:bodyPr vert="horz" wrap="square"/>
        <a:lstStyle/>
        <a:p>
          <a:pPr>
            <a:lnSpc>
              <a:spcPct val="100000"/>
            </a:lnSpc>
            <a:spcBef>
              <a:spcPct val="0"/>
            </a:spcBef>
            <a:spcAft>
              <a:spcPct val="35000"/>
            </a:spcAft>
          </a:pPr>
          <a:r>
            <a:rPr lang="en-US" sz="2000" b="1">
              <a:solidFill>
                <a:schemeClr val="tx1"/>
              </a:solidFill>
            </a:rPr>
            <a:t>Promotions and Discounts</a:t>
          </a:r>
        </a:p>
      </dgm:t>
    </dgm:pt>
    <dgm:pt modelId="{9EAB334F-AA91-4141-B6FE-557B19FCD964}" type="parTrans" cxnId="{BC84A9CB-B02D-42F2-8806-94D899C8008D}">
      <dgm:prSet/>
      <dgm:spPr/>
      <dgm:t>
        <a:bodyPr/>
        <a:lstStyle/>
        <a:p>
          <a:endParaRPr lang="en-US"/>
        </a:p>
      </dgm:t>
    </dgm:pt>
    <dgm:pt modelId="{EB4A7ACA-5833-4A98-973D-A8E863091431}" type="sibTrans" cxnId="{BC84A9CB-B02D-42F2-8806-94D899C8008D}">
      <dgm:prSet/>
      <dgm:spPr/>
      <dgm:t>
        <a:bodyPr/>
        <a:lstStyle/>
        <a:p>
          <a:endParaRPr lang="en-US"/>
        </a:p>
      </dgm:t>
    </dgm:pt>
    <dgm:pt modelId="{5FBAB40F-6011-4629-9B30-77C9439C91BF}" type="pres">
      <dgm:prSet presAssocID="{EFE73B03-4D71-4565-8C52-4902BE6377A4}" presName="diagram" presStyleCnt="0">
        <dgm:presLayoutVars>
          <dgm:chPref val="1"/>
          <dgm:dir/>
          <dgm:animOne val="branch"/>
          <dgm:animLvl val="lvl"/>
          <dgm:resizeHandles val="exact"/>
        </dgm:presLayoutVars>
      </dgm:prSet>
      <dgm:spPr/>
    </dgm:pt>
    <dgm:pt modelId="{2332AA2E-A989-4175-BB73-78EA4C3BDB65}" type="pres">
      <dgm:prSet presAssocID="{0605F139-5EF0-48E7-A091-192233D2011D}" presName="root1" presStyleCnt="0"/>
      <dgm:spPr/>
    </dgm:pt>
    <dgm:pt modelId="{24E3F4AB-32FB-4CE0-9DAC-FC4DD26B5900}" type="pres">
      <dgm:prSet presAssocID="{0605F139-5EF0-48E7-A091-192233D2011D}" presName="LevelOneTextNode" presStyleLbl="node0" presStyleIdx="0" presStyleCnt="1">
        <dgm:presLayoutVars>
          <dgm:chPref val="3"/>
        </dgm:presLayoutVars>
      </dgm:prSet>
      <dgm:spPr/>
    </dgm:pt>
    <dgm:pt modelId="{44F25638-8073-4DA7-9390-5AC06A304565}" type="pres">
      <dgm:prSet presAssocID="{0605F139-5EF0-48E7-A091-192233D2011D}" presName="level2hierChild" presStyleCnt="0"/>
      <dgm:spPr/>
    </dgm:pt>
    <dgm:pt modelId="{B47BD6C9-6D53-4A69-975F-9CF96E25F10F}" type="pres">
      <dgm:prSet presAssocID="{AC2BFF99-DAE2-494A-88AB-85D75BC6D2EE}" presName="conn2-1" presStyleLbl="parChTrans1D2" presStyleIdx="0" presStyleCnt="2"/>
      <dgm:spPr/>
    </dgm:pt>
    <dgm:pt modelId="{C1833E64-0598-4ED8-B73B-4C820BB35531}" type="pres">
      <dgm:prSet presAssocID="{AC2BFF99-DAE2-494A-88AB-85D75BC6D2EE}" presName="connTx" presStyleLbl="parChTrans1D2" presStyleIdx="0" presStyleCnt="2"/>
      <dgm:spPr/>
    </dgm:pt>
    <dgm:pt modelId="{46F58ACF-5130-428E-B3EF-87D6FEC0C921}" type="pres">
      <dgm:prSet presAssocID="{4530EE7D-F557-4815-9ED2-EABC47F46978}" presName="root2" presStyleCnt="0"/>
      <dgm:spPr/>
    </dgm:pt>
    <dgm:pt modelId="{3C0D5057-54F2-42F8-ADAD-AA27A1CC1A1B}" type="pres">
      <dgm:prSet presAssocID="{4530EE7D-F557-4815-9ED2-EABC47F46978}" presName="LevelTwoTextNode" presStyleLbl="node2" presStyleIdx="0" presStyleCnt="2">
        <dgm:presLayoutVars>
          <dgm:chPref val="3"/>
        </dgm:presLayoutVars>
      </dgm:prSet>
      <dgm:spPr/>
    </dgm:pt>
    <dgm:pt modelId="{48673F39-879C-4946-8DC7-FD68F0552920}" type="pres">
      <dgm:prSet presAssocID="{4530EE7D-F557-4815-9ED2-EABC47F46978}" presName="level3hierChild" presStyleCnt="0"/>
      <dgm:spPr/>
    </dgm:pt>
    <dgm:pt modelId="{FA61825B-C877-4D42-AAFB-0586288A9783}" type="pres">
      <dgm:prSet presAssocID="{4A6A0524-D9B7-4A37-8E78-5FE688BDCCE6}" presName="conn2-1" presStyleLbl="parChTrans1D3" presStyleIdx="0" presStyleCnt="3"/>
      <dgm:spPr/>
    </dgm:pt>
    <dgm:pt modelId="{66B35CF0-1806-4E4A-8B50-99A64DECDBA9}" type="pres">
      <dgm:prSet presAssocID="{4A6A0524-D9B7-4A37-8E78-5FE688BDCCE6}" presName="connTx" presStyleLbl="parChTrans1D3" presStyleIdx="0" presStyleCnt="3"/>
      <dgm:spPr/>
    </dgm:pt>
    <dgm:pt modelId="{F95D7524-EA0E-4F9D-9D6F-B10856D5C83F}" type="pres">
      <dgm:prSet presAssocID="{2C2A4BF3-AA22-4080-9546-909CF9AC3ECB}" presName="root2" presStyleCnt="0"/>
      <dgm:spPr/>
    </dgm:pt>
    <dgm:pt modelId="{63712EDC-9AF8-41BC-8F72-ADF8D554FF07}" type="pres">
      <dgm:prSet presAssocID="{2C2A4BF3-AA22-4080-9546-909CF9AC3ECB}" presName="LevelTwoTextNode" presStyleLbl="node3" presStyleIdx="0" presStyleCnt="3">
        <dgm:presLayoutVars>
          <dgm:chPref val="3"/>
        </dgm:presLayoutVars>
      </dgm:prSet>
      <dgm:spPr/>
    </dgm:pt>
    <dgm:pt modelId="{E0C65410-D9BC-4E23-87DE-EBBC54AD2166}" type="pres">
      <dgm:prSet presAssocID="{2C2A4BF3-AA22-4080-9546-909CF9AC3ECB}" presName="level3hierChild" presStyleCnt="0"/>
      <dgm:spPr/>
    </dgm:pt>
    <dgm:pt modelId="{E81582B1-A130-479F-ACE3-61EF727591CE}" type="pres">
      <dgm:prSet presAssocID="{581124B7-0397-40F7-9B1D-41220103BA68}" presName="conn2-1" presStyleLbl="parChTrans1D3" presStyleIdx="1" presStyleCnt="3"/>
      <dgm:spPr/>
    </dgm:pt>
    <dgm:pt modelId="{C3EBFA62-33AA-4455-9D61-7B96DA4B37A4}" type="pres">
      <dgm:prSet presAssocID="{581124B7-0397-40F7-9B1D-41220103BA68}" presName="connTx" presStyleLbl="parChTrans1D3" presStyleIdx="1" presStyleCnt="3"/>
      <dgm:spPr/>
    </dgm:pt>
    <dgm:pt modelId="{2DF34A52-3962-401F-8488-13EE54243675}" type="pres">
      <dgm:prSet presAssocID="{C78C4F92-AD69-46C8-910C-41059E8ED0A9}" presName="root2" presStyleCnt="0"/>
      <dgm:spPr/>
    </dgm:pt>
    <dgm:pt modelId="{29F748CF-C0E7-4DEA-B3A3-0E8AEB5CA964}" type="pres">
      <dgm:prSet presAssocID="{C78C4F92-AD69-46C8-910C-41059E8ED0A9}" presName="LevelTwoTextNode" presStyleLbl="node3" presStyleIdx="1" presStyleCnt="3">
        <dgm:presLayoutVars>
          <dgm:chPref val="3"/>
        </dgm:presLayoutVars>
      </dgm:prSet>
      <dgm:spPr/>
    </dgm:pt>
    <dgm:pt modelId="{02AC44EF-F1FC-4C54-8D55-2436304955F9}" type="pres">
      <dgm:prSet presAssocID="{C78C4F92-AD69-46C8-910C-41059E8ED0A9}" presName="level3hierChild" presStyleCnt="0"/>
      <dgm:spPr/>
    </dgm:pt>
    <dgm:pt modelId="{2E81B90F-7494-41FF-808F-F7F82B993B40}" type="pres">
      <dgm:prSet presAssocID="{367D7799-1E5C-4947-8AD1-85D1E0D367AF}" presName="conn2-1" presStyleLbl="parChTrans1D2" presStyleIdx="1" presStyleCnt="2"/>
      <dgm:spPr/>
    </dgm:pt>
    <dgm:pt modelId="{0F4B7785-0023-487B-801C-9850969E1D34}" type="pres">
      <dgm:prSet presAssocID="{367D7799-1E5C-4947-8AD1-85D1E0D367AF}" presName="connTx" presStyleLbl="parChTrans1D2" presStyleIdx="1" presStyleCnt="2"/>
      <dgm:spPr/>
    </dgm:pt>
    <dgm:pt modelId="{4925E953-147A-4210-9A9C-63730A307231}" type="pres">
      <dgm:prSet presAssocID="{4E4A1E17-A3EC-4A54-9171-277E11A0B287}" presName="root2" presStyleCnt="0"/>
      <dgm:spPr/>
    </dgm:pt>
    <dgm:pt modelId="{3D382021-A429-4403-82FF-5A95DD3EBB20}" type="pres">
      <dgm:prSet presAssocID="{4E4A1E17-A3EC-4A54-9171-277E11A0B287}" presName="LevelTwoTextNode" presStyleLbl="node2" presStyleIdx="1" presStyleCnt="2">
        <dgm:presLayoutVars>
          <dgm:chPref val="3"/>
        </dgm:presLayoutVars>
      </dgm:prSet>
      <dgm:spPr/>
    </dgm:pt>
    <dgm:pt modelId="{6D231649-1A42-47D5-A289-01058E6A05B6}" type="pres">
      <dgm:prSet presAssocID="{4E4A1E17-A3EC-4A54-9171-277E11A0B287}" presName="level3hierChild" presStyleCnt="0"/>
      <dgm:spPr/>
    </dgm:pt>
    <dgm:pt modelId="{B68D4CB7-ED76-4EEE-B7F0-455597F5F947}" type="pres">
      <dgm:prSet presAssocID="{9EAB334F-AA91-4141-B6FE-557B19FCD964}" presName="conn2-1" presStyleLbl="parChTrans1D3" presStyleIdx="2" presStyleCnt="3"/>
      <dgm:spPr/>
    </dgm:pt>
    <dgm:pt modelId="{5CB1AA4B-5999-455A-85BE-A2532A5BECF0}" type="pres">
      <dgm:prSet presAssocID="{9EAB334F-AA91-4141-B6FE-557B19FCD964}" presName="connTx" presStyleLbl="parChTrans1D3" presStyleIdx="2" presStyleCnt="3"/>
      <dgm:spPr/>
    </dgm:pt>
    <dgm:pt modelId="{A1B09372-2280-4FF7-9810-328BF9428FDA}" type="pres">
      <dgm:prSet presAssocID="{2B9D6902-DCB2-4AC4-BFAC-AF964742FD39}" presName="root2" presStyleCnt="0"/>
      <dgm:spPr/>
    </dgm:pt>
    <dgm:pt modelId="{402901F7-4C4B-47C4-BE12-824FDFB99F9B}" type="pres">
      <dgm:prSet presAssocID="{2B9D6902-DCB2-4AC4-BFAC-AF964742FD39}" presName="LevelTwoTextNode" presStyleLbl="node3" presStyleIdx="2" presStyleCnt="3">
        <dgm:presLayoutVars>
          <dgm:chPref val="3"/>
        </dgm:presLayoutVars>
      </dgm:prSet>
      <dgm:spPr/>
    </dgm:pt>
    <dgm:pt modelId="{48115C91-152F-4201-BB89-A30029998550}" type="pres">
      <dgm:prSet presAssocID="{2B9D6902-DCB2-4AC4-BFAC-AF964742FD39}" presName="level3hierChild" presStyleCnt="0"/>
      <dgm:spPr/>
    </dgm:pt>
  </dgm:ptLst>
  <dgm:cxnLst>
    <dgm:cxn modelId="{7520C605-BC6B-4913-AF77-5968C2C42443}" type="presOf" srcId="{367D7799-1E5C-4947-8AD1-85D1E0D367AF}" destId="{0F4B7785-0023-487B-801C-9850969E1D34}" srcOrd="1" destOrd="0" presId="urn:microsoft.com/office/officeart/2005/8/layout/hierarchy2#1"/>
    <dgm:cxn modelId="{4B3BAD14-5306-4F55-8516-4B39440484D8}" type="presOf" srcId="{AC2BFF99-DAE2-494A-88AB-85D75BC6D2EE}" destId="{C1833E64-0598-4ED8-B73B-4C820BB35531}" srcOrd="1" destOrd="0" presId="urn:microsoft.com/office/officeart/2005/8/layout/hierarchy2#1"/>
    <dgm:cxn modelId="{24984949-9DC1-4569-8E08-711556590C7B}" type="presOf" srcId="{C78C4F92-AD69-46C8-910C-41059E8ED0A9}" destId="{29F748CF-C0E7-4DEA-B3A3-0E8AEB5CA964}" srcOrd="0" destOrd="0" presId="urn:microsoft.com/office/officeart/2005/8/layout/hierarchy2#1"/>
    <dgm:cxn modelId="{AE51A149-F83D-460C-B11E-71C2163F1D96}" srcId="{4530EE7D-F557-4815-9ED2-EABC47F46978}" destId="{2C2A4BF3-AA22-4080-9546-909CF9AC3ECB}" srcOrd="0" destOrd="0" parTransId="{4A6A0524-D9B7-4A37-8E78-5FE688BDCCE6}" sibTransId="{39CECE7E-7D7C-4022-9437-1E0813814145}"/>
    <dgm:cxn modelId="{C1CD4E56-6131-43BF-9035-DB674D07C26B}" type="presOf" srcId="{581124B7-0397-40F7-9B1D-41220103BA68}" destId="{E81582B1-A130-479F-ACE3-61EF727591CE}" srcOrd="0" destOrd="0" presId="urn:microsoft.com/office/officeart/2005/8/layout/hierarchy2#1"/>
    <dgm:cxn modelId="{F0972758-4BB2-443A-ACDD-115767CD7271}" type="presOf" srcId="{2C2A4BF3-AA22-4080-9546-909CF9AC3ECB}" destId="{63712EDC-9AF8-41BC-8F72-ADF8D554FF07}" srcOrd="0" destOrd="0" presId="urn:microsoft.com/office/officeart/2005/8/layout/hierarchy2#1"/>
    <dgm:cxn modelId="{6CD2DF58-EE7A-46D6-B65F-453898329F9C}" srcId="{EFE73B03-4D71-4565-8C52-4902BE6377A4}" destId="{0605F139-5EF0-48E7-A091-192233D2011D}" srcOrd="0" destOrd="0" parTransId="{2AFB1B2A-8749-4E5E-9CB9-0B60F81C46F8}" sibTransId="{E0FFEB56-236E-4FE9-83BF-31494E265D5A}"/>
    <dgm:cxn modelId="{F0C6E76C-F6CC-4A26-8DFD-7418D5A19EEE}" type="presOf" srcId="{4A6A0524-D9B7-4A37-8E78-5FE688BDCCE6}" destId="{FA61825B-C877-4D42-AAFB-0586288A9783}" srcOrd="0" destOrd="0" presId="urn:microsoft.com/office/officeart/2005/8/layout/hierarchy2#1"/>
    <dgm:cxn modelId="{0F5CBF7F-A2EE-4E3D-ACB0-28E2AFEB5022}" srcId="{4530EE7D-F557-4815-9ED2-EABC47F46978}" destId="{C78C4F92-AD69-46C8-910C-41059E8ED0A9}" srcOrd="1" destOrd="0" parTransId="{581124B7-0397-40F7-9B1D-41220103BA68}" sibTransId="{A23C44A9-E7A6-467B-BF93-DD0656347715}"/>
    <dgm:cxn modelId="{E6ED7883-8EE4-490C-B91C-09425D4309A6}" type="presOf" srcId="{9EAB334F-AA91-4141-B6FE-557B19FCD964}" destId="{B68D4CB7-ED76-4EEE-B7F0-455597F5F947}" srcOrd="0" destOrd="0" presId="urn:microsoft.com/office/officeart/2005/8/layout/hierarchy2#1"/>
    <dgm:cxn modelId="{24509992-07C1-4888-8647-ED3DECE9DC27}" type="presOf" srcId="{4A6A0524-D9B7-4A37-8E78-5FE688BDCCE6}" destId="{66B35CF0-1806-4E4A-8B50-99A64DECDBA9}" srcOrd="1" destOrd="0" presId="urn:microsoft.com/office/officeart/2005/8/layout/hierarchy2#1"/>
    <dgm:cxn modelId="{C81446A0-B246-412A-A9C6-B6F117A269B0}" type="presOf" srcId="{4E4A1E17-A3EC-4A54-9171-277E11A0B287}" destId="{3D382021-A429-4403-82FF-5A95DD3EBB20}" srcOrd="0" destOrd="0" presId="urn:microsoft.com/office/officeart/2005/8/layout/hierarchy2#1"/>
    <dgm:cxn modelId="{299275B1-D0E4-4978-AC22-C6CBD7AA2798}" type="presOf" srcId="{581124B7-0397-40F7-9B1D-41220103BA68}" destId="{C3EBFA62-33AA-4455-9D61-7B96DA4B37A4}" srcOrd="1" destOrd="0" presId="urn:microsoft.com/office/officeart/2005/8/layout/hierarchy2#1"/>
    <dgm:cxn modelId="{8B16A4B9-37DC-4C9D-8EE7-50BB48DE7FF6}" type="presOf" srcId="{4530EE7D-F557-4815-9ED2-EABC47F46978}" destId="{3C0D5057-54F2-42F8-ADAD-AA27A1CC1A1B}" srcOrd="0" destOrd="0" presId="urn:microsoft.com/office/officeart/2005/8/layout/hierarchy2#1"/>
    <dgm:cxn modelId="{362536BA-FE3A-4813-8E0D-AEA56E31855D}" type="presOf" srcId="{AC2BFF99-DAE2-494A-88AB-85D75BC6D2EE}" destId="{B47BD6C9-6D53-4A69-975F-9CF96E25F10F}" srcOrd="0" destOrd="0" presId="urn:microsoft.com/office/officeart/2005/8/layout/hierarchy2#1"/>
    <dgm:cxn modelId="{85A61BC6-6145-4CE1-B7C7-FBB5CF74A2E1}" srcId="{0605F139-5EF0-48E7-A091-192233D2011D}" destId="{4E4A1E17-A3EC-4A54-9171-277E11A0B287}" srcOrd="1" destOrd="0" parTransId="{367D7799-1E5C-4947-8AD1-85D1E0D367AF}" sibTransId="{7FFEBD18-7D5B-41C0-A8F3-60942A71708D}"/>
    <dgm:cxn modelId="{1FCBC5C8-E28C-4B33-980F-AF3ABA85F4D3}" type="presOf" srcId="{9EAB334F-AA91-4141-B6FE-557B19FCD964}" destId="{5CB1AA4B-5999-455A-85BE-A2532A5BECF0}" srcOrd="1" destOrd="0" presId="urn:microsoft.com/office/officeart/2005/8/layout/hierarchy2#1"/>
    <dgm:cxn modelId="{BC84A9CB-B02D-42F2-8806-94D899C8008D}" srcId="{4E4A1E17-A3EC-4A54-9171-277E11A0B287}" destId="{2B9D6902-DCB2-4AC4-BFAC-AF964742FD39}" srcOrd="0" destOrd="0" parTransId="{9EAB334F-AA91-4141-B6FE-557B19FCD964}" sibTransId="{EB4A7ACA-5833-4A98-973D-A8E863091431}"/>
    <dgm:cxn modelId="{BC768CCE-E7AC-43FD-9228-8DC9978480F5}" type="presOf" srcId="{367D7799-1E5C-4947-8AD1-85D1E0D367AF}" destId="{2E81B90F-7494-41FF-808F-F7F82B993B40}" srcOrd="0" destOrd="0" presId="urn:microsoft.com/office/officeart/2005/8/layout/hierarchy2#1"/>
    <dgm:cxn modelId="{F58145D8-6265-442A-ACA6-D0057616E14D}" srcId="{0605F139-5EF0-48E7-A091-192233D2011D}" destId="{4530EE7D-F557-4815-9ED2-EABC47F46978}" srcOrd="0" destOrd="0" parTransId="{AC2BFF99-DAE2-494A-88AB-85D75BC6D2EE}" sibTransId="{B98A0394-6758-42EB-8D0E-4491BED52B6C}"/>
    <dgm:cxn modelId="{280B45E4-E962-48D1-938A-49B77F2B6D71}" type="presOf" srcId="{0605F139-5EF0-48E7-A091-192233D2011D}" destId="{24E3F4AB-32FB-4CE0-9DAC-FC4DD26B5900}" srcOrd="0" destOrd="0" presId="urn:microsoft.com/office/officeart/2005/8/layout/hierarchy2#1"/>
    <dgm:cxn modelId="{F55C76E6-6E5E-4EEA-9F47-5EA186040CC9}" type="presOf" srcId="{2B9D6902-DCB2-4AC4-BFAC-AF964742FD39}" destId="{402901F7-4C4B-47C4-BE12-824FDFB99F9B}" srcOrd="0" destOrd="0" presId="urn:microsoft.com/office/officeart/2005/8/layout/hierarchy2#1"/>
    <dgm:cxn modelId="{6634AEEC-4FF0-4EB5-8E80-B329D69939C0}" type="presOf" srcId="{EFE73B03-4D71-4565-8C52-4902BE6377A4}" destId="{5FBAB40F-6011-4629-9B30-77C9439C91BF}" srcOrd="0" destOrd="0" presId="urn:microsoft.com/office/officeart/2005/8/layout/hierarchy2#1"/>
    <dgm:cxn modelId="{42B94CBC-C502-40A1-9C98-4911E024E325}" type="presParOf" srcId="{5FBAB40F-6011-4629-9B30-77C9439C91BF}" destId="{2332AA2E-A989-4175-BB73-78EA4C3BDB65}" srcOrd="0" destOrd="0" presId="urn:microsoft.com/office/officeart/2005/8/layout/hierarchy2#1"/>
    <dgm:cxn modelId="{5FF89E37-29F6-42BA-93DC-005193F3CB41}" type="presParOf" srcId="{2332AA2E-A989-4175-BB73-78EA4C3BDB65}" destId="{24E3F4AB-32FB-4CE0-9DAC-FC4DD26B5900}" srcOrd="0" destOrd="0" presId="urn:microsoft.com/office/officeart/2005/8/layout/hierarchy2#1"/>
    <dgm:cxn modelId="{E2E81E68-806E-46EF-A3EF-9B17893967D7}" type="presParOf" srcId="{2332AA2E-A989-4175-BB73-78EA4C3BDB65}" destId="{44F25638-8073-4DA7-9390-5AC06A304565}" srcOrd="1" destOrd="0" presId="urn:microsoft.com/office/officeart/2005/8/layout/hierarchy2#1"/>
    <dgm:cxn modelId="{327FB709-18B9-49CC-A3D1-A39D38C00447}" type="presParOf" srcId="{44F25638-8073-4DA7-9390-5AC06A304565}" destId="{B47BD6C9-6D53-4A69-975F-9CF96E25F10F}" srcOrd="0" destOrd="0" presId="urn:microsoft.com/office/officeart/2005/8/layout/hierarchy2#1"/>
    <dgm:cxn modelId="{60D39DBD-6F7D-4ED9-BFD7-8DB6BDFBEC8A}" type="presParOf" srcId="{B47BD6C9-6D53-4A69-975F-9CF96E25F10F}" destId="{C1833E64-0598-4ED8-B73B-4C820BB35531}" srcOrd="0" destOrd="0" presId="urn:microsoft.com/office/officeart/2005/8/layout/hierarchy2#1"/>
    <dgm:cxn modelId="{8CFE51B1-2722-4C90-856D-4DCB6AB8002C}" type="presParOf" srcId="{44F25638-8073-4DA7-9390-5AC06A304565}" destId="{46F58ACF-5130-428E-B3EF-87D6FEC0C921}" srcOrd="1" destOrd="0" presId="urn:microsoft.com/office/officeart/2005/8/layout/hierarchy2#1"/>
    <dgm:cxn modelId="{E530FD8B-4D2F-43DF-9DFE-9F564BBE64B0}" type="presParOf" srcId="{46F58ACF-5130-428E-B3EF-87D6FEC0C921}" destId="{3C0D5057-54F2-42F8-ADAD-AA27A1CC1A1B}" srcOrd="0" destOrd="0" presId="urn:microsoft.com/office/officeart/2005/8/layout/hierarchy2#1"/>
    <dgm:cxn modelId="{1DB8313B-80EF-4DD2-A74D-551D1CA7252A}" type="presParOf" srcId="{46F58ACF-5130-428E-B3EF-87D6FEC0C921}" destId="{48673F39-879C-4946-8DC7-FD68F0552920}" srcOrd="1" destOrd="0" presId="urn:microsoft.com/office/officeart/2005/8/layout/hierarchy2#1"/>
    <dgm:cxn modelId="{1269AF12-F93C-450F-B8AA-AF84A24B744B}" type="presParOf" srcId="{48673F39-879C-4946-8DC7-FD68F0552920}" destId="{FA61825B-C877-4D42-AAFB-0586288A9783}" srcOrd="0" destOrd="0" presId="urn:microsoft.com/office/officeart/2005/8/layout/hierarchy2#1"/>
    <dgm:cxn modelId="{8061CED9-7FF9-4A15-BD1E-2F181BCACEFE}" type="presParOf" srcId="{FA61825B-C877-4D42-AAFB-0586288A9783}" destId="{66B35CF0-1806-4E4A-8B50-99A64DECDBA9}" srcOrd="0" destOrd="0" presId="urn:microsoft.com/office/officeart/2005/8/layout/hierarchy2#1"/>
    <dgm:cxn modelId="{20216B04-BF07-4B38-BEBE-3B1692853B92}" type="presParOf" srcId="{48673F39-879C-4946-8DC7-FD68F0552920}" destId="{F95D7524-EA0E-4F9D-9D6F-B10856D5C83F}" srcOrd="1" destOrd="0" presId="urn:microsoft.com/office/officeart/2005/8/layout/hierarchy2#1"/>
    <dgm:cxn modelId="{B93F72C9-0AB8-4E10-8F04-BA92B1865664}" type="presParOf" srcId="{F95D7524-EA0E-4F9D-9D6F-B10856D5C83F}" destId="{63712EDC-9AF8-41BC-8F72-ADF8D554FF07}" srcOrd="0" destOrd="0" presId="urn:microsoft.com/office/officeart/2005/8/layout/hierarchy2#1"/>
    <dgm:cxn modelId="{A6C1D5F1-7A07-4BCA-8CA7-CC121DED383E}" type="presParOf" srcId="{F95D7524-EA0E-4F9D-9D6F-B10856D5C83F}" destId="{E0C65410-D9BC-4E23-87DE-EBBC54AD2166}" srcOrd="1" destOrd="0" presId="urn:microsoft.com/office/officeart/2005/8/layout/hierarchy2#1"/>
    <dgm:cxn modelId="{DCB20F72-A46E-403D-9BE7-68BD33D9FEDF}" type="presParOf" srcId="{48673F39-879C-4946-8DC7-FD68F0552920}" destId="{E81582B1-A130-479F-ACE3-61EF727591CE}" srcOrd="2" destOrd="0" presId="urn:microsoft.com/office/officeart/2005/8/layout/hierarchy2#1"/>
    <dgm:cxn modelId="{C439198D-219C-4C7C-B86D-CB53CDC3BEE6}" type="presParOf" srcId="{E81582B1-A130-479F-ACE3-61EF727591CE}" destId="{C3EBFA62-33AA-4455-9D61-7B96DA4B37A4}" srcOrd="0" destOrd="0" presId="urn:microsoft.com/office/officeart/2005/8/layout/hierarchy2#1"/>
    <dgm:cxn modelId="{8F9CCEF2-80DA-4959-B09F-7164FFD4F1E8}" type="presParOf" srcId="{48673F39-879C-4946-8DC7-FD68F0552920}" destId="{2DF34A52-3962-401F-8488-13EE54243675}" srcOrd="3" destOrd="0" presId="urn:microsoft.com/office/officeart/2005/8/layout/hierarchy2#1"/>
    <dgm:cxn modelId="{86434A79-1F8E-4EA0-B7E7-0F5B0BFC46F1}" type="presParOf" srcId="{2DF34A52-3962-401F-8488-13EE54243675}" destId="{29F748CF-C0E7-4DEA-B3A3-0E8AEB5CA964}" srcOrd="0" destOrd="0" presId="urn:microsoft.com/office/officeart/2005/8/layout/hierarchy2#1"/>
    <dgm:cxn modelId="{84B56156-AF0B-4AC5-8FE6-E8269A696687}" type="presParOf" srcId="{2DF34A52-3962-401F-8488-13EE54243675}" destId="{02AC44EF-F1FC-4C54-8D55-2436304955F9}" srcOrd="1" destOrd="0" presId="urn:microsoft.com/office/officeart/2005/8/layout/hierarchy2#1"/>
    <dgm:cxn modelId="{3A037DF6-B39B-4E57-BB8E-A9AEFF0D0389}" type="presParOf" srcId="{44F25638-8073-4DA7-9390-5AC06A304565}" destId="{2E81B90F-7494-41FF-808F-F7F82B993B40}" srcOrd="2" destOrd="0" presId="urn:microsoft.com/office/officeart/2005/8/layout/hierarchy2#1"/>
    <dgm:cxn modelId="{1DCB8E47-E437-4875-97F4-BA665477246F}" type="presParOf" srcId="{2E81B90F-7494-41FF-808F-F7F82B993B40}" destId="{0F4B7785-0023-487B-801C-9850969E1D34}" srcOrd="0" destOrd="0" presId="urn:microsoft.com/office/officeart/2005/8/layout/hierarchy2#1"/>
    <dgm:cxn modelId="{67F616D4-CB2A-4153-8293-D88FC6C43E11}" type="presParOf" srcId="{44F25638-8073-4DA7-9390-5AC06A304565}" destId="{4925E953-147A-4210-9A9C-63730A307231}" srcOrd="3" destOrd="0" presId="urn:microsoft.com/office/officeart/2005/8/layout/hierarchy2#1"/>
    <dgm:cxn modelId="{44306D1C-2B1A-4A32-AB55-C87623EB79DF}" type="presParOf" srcId="{4925E953-147A-4210-9A9C-63730A307231}" destId="{3D382021-A429-4403-82FF-5A95DD3EBB20}" srcOrd="0" destOrd="0" presId="urn:microsoft.com/office/officeart/2005/8/layout/hierarchy2#1"/>
    <dgm:cxn modelId="{A215D531-8AB4-4262-B548-7C688B3EB577}" type="presParOf" srcId="{4925E953-147A-4210-9A9C-63730A307231}" destId="{6D231649-1A42-47D5-A289-01058E6A05B6}" srcOrd="1" destOrd="0" presId="urn:microsoft.com/office/officeart/2005/8/layout/hierarchy2#1"/>
    <dgm:cxn modelId="{70B3CBE3-C7BF-4D67-9DE9-6B912B47A2D1}" type="presParOf" srcId="{6D231649-1A42-47D5-A289-01058E6A05B6}" destId="{B68D4CB7-ED76-4EEE-B7F0-455597F5F947}" srcOrd="0" destOrd="0" presId="urn:microsoft.com/office/officeart/2005/8/layout/hierarchy2#1"/>
    <dgm:cxn modelId="{9DD50C9B-F99C-4316-A1BC-0BF707A71B4B}" type="presParOf" srcId="{B68D4CB7-ED76-4EEE-B7F0-455597F5F947}" destId="{5CB1AA4B-5999-455A-85BE-A2532A5BECF0}" srcOrd="0" destOrd="0" presId="urn:microsoft.com/office/officeart/2005/8/layout/hierarchy2#1"/>
    <dgm:cxn modelId="{17A02202-AB1D-4EF9-B047-FEA049C9B755}" type="presParOf" srcId="{6D231649-1A42-47D5-A289-01058E6A05B6}" destId="{A1B09372-2280-4FF7-9810-328BF9428FDA}" srcOrd="1" destOrd="0" presId="urn:microsoft.com/office/officeart/2005/8/layout/hierarchy2#1"/>
    <dgm:cxn modelId="{254D0D87-3B98-4652-B64E-F998FF436080}" type="presParOf" srcId="{A1B09372-2280-4FF7-9810-328BF9428FDA}" destId="{402901F7-4C4B-47C4-BE12-824FDFB99F9B}" srcOrd="0" destOrd="0" presId="urn:microsoft.com/office/officeart/2005/8/layout/hierarchy2#1"/>
    <dgm:cxn modelId="{AB3DA9DE-8984-4783-B4DD-059DCEBBF912}" type="presParOf" srcId="{A1B09372-2280-4FF7-9810-328BF9428FDA}" destId="{48115C91-152F-4201-BB89-A30029998550}" srcOrd="1" destOrd="0" presId="urn:microsoft.com/office/officeart/2005/8/layout/hierarchy2#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77D31B3-3808-4FBA-8FA4-CC8D448A173E}" type="doc">
      <dgm:prSet loTypeId="urn:microsoft.com/office/officeart/2005/8/layout/orgChart1#1" loCatId="hierarchy" qsTypeId="urn:microsoft.com/office/officeart/2005/8/quickstyle/simple5#2" qsCatId="simple" csTypeId="urn:microsoft.com/office/officeart/2005/8/colors/accent1_2#2" csCatId="accent1" phldr="0"/>
      <dgm:spPr/>
      <dgm:t>
        <a:bodyPr/>
        <a:lstStyle/>
        <a:p>
          <a:endParaRPr lang="en-US"/>
        </a:p>
      </dgm:t>
    </dgm:pt>
    <dgm:pt modelId="{47C757F0-AA23-46BE-9311-EA432CDEEAA1}">
      <dgm:prSet phldrT="[Text]" phldr="0" custT="1"/>
      <dgm:spPr/>
      <dgm:t>
        <a:bodyPr vert="horz" wrap="square"/>
        <a:lstStyle/>
        <a:p>
          <a:pPr>
            <a:lnSpc>
              <a:spcPct val="100000"/>
            </a:lnSpc>
            <a:spcBef>
              <a:spcPct val="0"/>
            </a:spcBef>
            <a:spcAft>
              <a:spcPct val="35000"/>
            </a:spcAft>
          </a:pPr>
          <a:r>
            <a:rPr lang="en-US" sz="2000" b="1">
              <a:solidFill>
                <a:schemeClr val="tx1"/>
              </a:solidFill>
            </a:rPr>
            <a:t>Creating And Desiging Software</a:t>
          </a:r>
        </a:p>
      </dgm:t>
    </dgm:pt>
    <dgm:pt modelId="{AB39B06D-FE6C-48B2-B5B4-77CD0C8CF7AD}" type="parTrans" cxnId="{BFF2E6DC-837F-459F-A7F2-3F784F2F6B0B}">
      <dgm:prSet/>
      <dgm:spPr/>
      <dgm:t>
        <a:bodyPr/>
        <a:lstStyle/>
        <a:p>
          <a:endParaRPr lang="en-US"/>
        </a:p>
      </dgm:t>
    </dgm:pt>
    <dgm:pt modelId="{DF0D1C21-B79E-4875-B7FA-EF183CB48B88}" type="sibTrans" cxnId="{BFF2E6DC-837F-459F-A7F2-3F784F2F6B0B}">
      <dgm:prSet/>
      <dgm:spPr/>
      <dgm:t>
        <a:bodyPr/>
        <a:lstStyle/>
        <a:p>
          <a:endParaRPr lang="en-US"/>
        </a:p>
      </dgm:t>
    </dgm:pt>
    <dgm:pt modelId="{B29BF47F-FB6F-4BB3-8B1F-25C507DDACF5}" type="asst">
      <dgm:prSet phldrT="[Text]" phldr="0" custT="1"/>
      <dgm:spPr/>
      <dgm:t>
        <a:bodyPr vert="horz" wrap="square"/>
        <a:lstStyle/>
        <a:p>
          <a:pPr>
            <a:lnSpc>
              <a:spcPct val="100000"/>
            </a:lnSpc>
            <a:spcBef>
              <a:spcPct val="0"/>
            </a:spcBef>
            <a:spcAft>
              <a:spcPct val="35000"/>
            </a:spcAft>
          </a:pPr>
          <a:r>
            <a:rPr lang="en-US" sz="2000" b="1">
              <a:solidFill>
                <a:schemeClr val="tx1"/>
              </a:solidFill>
            </a:rPr>
            <a:t>Designing UI aka Website</a:t>
          </a:r>
        </a:p>
      </dgm:t>
    </dgm:pt>
    <dgm:pt modelId="{4294CB15-5EAF-442A-BADC-24588A60ECFF}" type="parTrans" cxnId="{C6F7A667-5E8D-42E4-A334-7C7BFF1D6867}">
      <dgm:prSet/>
      <dgm:spPr/>
      <dgm:t>
        <a:bodyPr/>
        <a:lstStyle/>
        <a:p>
          <a:endParaRPr lang="en-US"/>
        </a:p>
      </dgm:t>
    </dgm:pt>
    <dgm:pt modelId="{4FBEC948-3FA9-4375-B83A-B44348E5F34D}" type="sibTrans" cxnId="{C6F7A667-5E8D-42E4-A334-7C7BFF1D6867}">
      <dgm:prSet/>
      <dgm:spPr/>
      <dgm:t>
        <a:bodyPr/>
        <a:lstStyle/>
        <a:p>
          <a:endParaRPr lang="en-US"/>
        </a:p>
      </dgm:t>
    </dgm:pt>
    <dgm:pt modelId="{12714FC6-8B41-47E5-91DD-F02D34D23B93}">
      <dgm:prSet phldrT="[Text]" phldr="0" custT="1"/>
      <dgm:spPr/>
      <dgm:t>
        <a:bodyPr vert="horz" wrap="square"/>
        <a:lstStyle/>
        <a:p>
          <a:pPr>
            <a:lnSpc>
              <a:spcPct val="100000"/>
            </a:lnSpc>
            <a:spcBef>
              <a:spcPct val="0"/>
            </a:spcBef>
            <a:spcAft>
              <a:spcPct val="35000"/>
            </a:spcAft>
          </a:pPr>
          <a:r>
            <a:rPr lang="en-US" sz="2000" b="1">
              <a:solidFill>
                <a:schemeClr val="tx1"/>
              </a:solidFill>
            </a:rPr>
            <a:t>Creating Local Database using sql code in oracle apex</a:t>
          </a:r>
        </a:p>
      </dgm:t>
    </dgm:pt>
    <dgm:pt modelId="{EACD17F5-D793-4A43-B489-D1804D50CFEF}" type="parTrans" cxnId="{7491664D-1711-415F-BDDE-08D21FAAB19B}">
      <dgm:prSet/>
      <dgm:spPr/>
      <dgm:t>
        <a:bodyPr/>
        <a:lstStyle/>
        <a:p>
          <a:endParaRPr lang="en-US"/>
        </a:p>
      </dgm:t>
    </dgm:pt>
    <dgm:pt modelId="{FA45D93F-0724-4936-AA45-E6762732A19D}" type="sibTrans" cxnId="{7491664D-1711-415F-BDDE-08D21FAAB19B}">
      <dgm:prSet/>
      <dgm:spPr/>
      <dgm:t>
        <a:bodyPr/>
        <a:lstStyle/>
        <a:p>
          <a:endParaRPr lang="en-US"/>
        </a:p>
      </dgm:t>
    </dgm:pt>
    <dgm:pt modelId="{4EC42421-831D-4CD3-8215-2AF4300F9C01}">
      <dgm:prSet phldrT="[Text]" phldr="0" custT="1"/>
      <dgm:spPr/>
      <dgm:t>
        <a:bodyPr vert="horz" wrap="square"/>
        <a:lstStyle/>
        <a:p>
          <a:pPr>
            <a:lnSpc>
              <a:spcPct val="100000"/>
            </a:lnSpc>
            <a:spcBef>
              <a:spcPct val="0"/>
            </a:spcBef>
            <a:spcAft>
              <a:spcPct val="35000"/>
            </a:spcAft>
          </a:pPr>
          <a:r>
            <a:rPr lang="en-US" sz="2000" b="1">
              <a:solidFill>
                <a:schemeClr val="tx1"/>
              </a:solidFill>
            </a:rPr>
            <a:t>Creating tables and using role and permission</a:t>
          </a:r>
        </a:p>
      </dgm:t>
    </dgm:pt>
    <dgm:pt modelId="{8D5FB264-0A5C-4C3A-85B7-453D9BD837DF}" type="parTrans" cxnId="{6F4C3DA7-8F9F-42E5-80C8-58E3FEBFD5B9}">
      <dgm:prSet/>
      <dgm:spPr/>
      <dgm:t>
        <a:bodyPr/>
        <a:lstStyle/>
        <a:p>
          <a:endParaRPr lang="en-US"/>
        </a:p>
      </dgm:t>
    </dgm:pt>
    <dgm:pt modelId="{A1825131-D805-48C8-BFCE-E45C02E6F5CE}" type="sibTrans" cxnId="{6F4C3DA7-8F9F-42E5-80C8-58E3FEBFD5B9}">
      <dgm:prSet/>
      <dgm:spPr/>
      <dgm:t>
        <a:bodyPr/>
        <a:lstStyle/>
        <a:p>
          <a:endParaRPr lang="en-US"/>
        </a:p>
      </dgm:t>
    </dgm:pt>
    <dgm:pt modelId="{CF717C8A-B40B-4AFF-BF49-65ABB7DF8190}">
      <dgm:prSet phldrT="[Text]" phldr="0" custT="1"/>
      <dgm:spPr/>
      <dgm:t>
        <a:bodyPr vert="horz" wrap="square"/>
        <a:lstStyle/>
        <a:p>
          <a:pPr>
            <a:lnSpc>
              <a:spcPct val="100000"/>
            </a:lnSpc>
            <a:spcBef>
              <a:spcPct val="0"/>
            </a:spcBef>
            <a:spcAft>
              <a:spcPct val="35000"/>
            </a:spcAft>
          </a:pPr>
          <a:r>
            <a:rPr lang="en-US" sz="2000" b="1">
              <a:solidFill>
                <a:schemeClr val="tx1"/>
              </a:solidFill>
            </a:rPr>
            <a:t>Connecting Database to UI website</a:t>
          </a:r>
        </a:p>
      </dgm:t>
    </dgm:pt>
    <dgm:pt modelId="{CCF68ADE-40B6-47D0-93C1-88EC13ADC8AC}" type="parTrans" cxnId="{E6739240-F68C-4213-A3FB-7F714B83AE8D}">
      <dgm:prSet/>
      <dgm:spPr/>
      <dgm:t>
        <a:bodyPr/>
        <a:lstStyle/>
        <a:p>
          <a:endParaRPr lang="en-US"/>
        </a:p>
      </dgm:t>
    </dgm:pt>
    <dgm:pt modelId="{630D3E0B-D1D7-4E1A-8193-515AA5E1866F}" type="sibTrans" cxnId="{E6739240-F68C-4213-A3FB-7F714B83AE8D}">
      <dgm:prSet/>
      <dgm:spPr/>
      <dgm:t>
        <a:bodyPr/>
        <a:lstStyle/>
        <a:p>
          <a:endParaRPr lang="en-US"/>
        </a:p>
      </dgm:t>
    </dgm:pt>
    <dgm:pt modelId="{E498DC9C-C5AC-4482-A26F-3B99DC5D79F0}" type="pres">
      <dgm:prSet presAssocID="{A77D31B3-3808-4FBA-8FA4-CC8D448A173E}" presName="hierChild1" presStyleCnt="0">
        <dgm:presLayoutVars>
          <dgm:orgChart val="1"/>
          <dgm:chPref val="1"/>
          <dgm:dir/>
          <dgm:animOne val="branch"/>
          <dgm:animLvl val="lvl"/>
          <dgm:resizeHandles/>
        </dgm:presLayoutVars>
      </dgm:prSet>
      <dgm:spPr/>
    </dgm:pt>
    <dgm:pt modelId="{F728C3E8-5128-4BB6-90CC-A86769ECE335}" type="pres">
      <dgm:prSet presAssocID="{47C757F0-AA23-46BE-9311-EA432CDEEAA1}" presName="hierRoot1" presStyleCnt="0">
        <dgm:presLayoutVars>
          <dgm:hierBranch val="init"/>
        </dgm:presLayoutVars>
      </dgm:prSet>
      <dgm:spPr/>
    </dgm:pt>
    <dgm:pt modelId="{79147750-B6BF-43FD-83A0-7ACDC9B53EFF}" type="pres">
      <dgm:prSet presAssocID="{47C757F0-AA23-46BE-9311-EA432CDEEAA1}" presName="rootComposite1" presStyleCnt="0"/>
      <dgm:spPr/>
    </dgm:pt>
    <dgm:pt modelId="{AE79172D-D441-42BB-84EA-E3D989670DED}" type="pres">
      <dgm:prSet presAssocID="{47C757F0-AA23-46BE-9311-EA432CDEEAA1}" presName="rootText1" presStyleLbl="node0" presStyleIdx="0" presStyleCnt="1">
        <dgm:presLayoutVars>
          <dgm:chPref val="3"/>
        </dgm:presLayoutVars>
      </dgm:prSet>
      <dgm:spPr/>
    </dgm:pt>
    <dgm:pt modelId="{86420519-308D-4A6A-8FEA-6FB2E39BA448}" type="pres">
      <dgm:prSet presAssocID="{47C757F0-AA23-46BE-9311-EA432CDEEAA1}" presName="rootConnector1" presStyleLbl="node1" presStyleIdx="0" presStyleCnt="0"/>
      <dgm:spPr/>
    </dgm:pt>
    <dgm:pt modelId="{9A0FF10C-81C7-47CD-A320-768F2009480B}" type="pres">
      <dgm:prSet presAssocID="{47C757F0-AA23-46BE-9311-EA432CDEEAA1}" presName="hierChild2" presStyleCnt="0"/>
      <dgm:spPr/>
    </dgm:pt>
    <dgm:pt modelId="{6A259130-4455-44E0-969B-948D1249687E}" type="pres">
      <dgm:prSet presAssocID="{EACD17F5-D793-4A43-B489-D1804D50CFEF}" presName="Name37" presStyleLbl="parChTrans1D2" presStyleIdx="0" presStyleCnt="4"/>
      <dgm:spPr/>
    </dgm:pt>
    <dgm:pt modelId="{D6C5C065-A308-417C-8ECC-04FC2BEC646C}" type="pres">
      <dgm:prSet presAssocID="{12714FC6-8B41-47E5-91DD-F02D34D23B93}" presName="hierRoot2" presStyleCnt="0">
        <dgm:presLayoutVars>
          <dgm:hierBranch val="init"/>
        </dgm:presLayoutVars>
      </dgm:prSet>
      <dgm:spPr/>
    </dgm:pt>
    <dgm:pt modelId="{E36491EF-5019-46FD-BC82-1BD579B9EE0E}" type="pres">
      <dgm:prSet presAssocID="{12714FC6-8B41-47E5-91DD-F02D34D23B93}" presName="rootComposite" presStyleCnt="0"/>
      <dgm:spPr/>
    </dgm:pt>
    <dgm:pt modelId="{43B7C837-49D6-40CE-BBAB-953D9E4BA7ED}" type="pres">
      <dgm:prSet presAssocID="{12714FC6-8B41-47E5-91DD-F02D34D23B93}" presName="rootText" presStyleLbl="node2" presStyleIdx="0" presStyleCnt="3">
        <dgm:presLayoutVars>
          <dgm:chPref val="3"/>
        </dgm:presLayoutVars>
      </dgm:prSet>
      <dgm:spPr/>
    </dgm:pt>
    <dgm:pt modelId="{9A037140-9B69-4B9F-A134-F2F2EB0F2E32}" type="pres">
      <dgm:prSet presAssocID="{12714FC6-8B41-47E5-91DD-F02D34D23B93}" presName="rootConnector" presStyleLbl="node2" presStyleIdx="0" presStyleCnt="3"/>
      <dgm:spPr/>
    </dgm:pt>
    <dgm:pt modelId="{FA37AA5D-87C2-47F6-9B72-B753C073E744}" type="pres">
      <dgm:prSet presAssocID="{12714FC6-8B41-47E5-91DD-F02D34D23B93}" presName="hierChild4" presStyleCnt="0"/>
      <dgm:spPr/>
    </dgm:pt>
    <dgm:pt modelId="{A7309641-2A58-41EA-9E42-56812CF298ED}" type="pres">
      <dgm:prSet presAssocID="{12714FC6-8B41-47E5-91DD-F02D34D23B93}" presName="hierChild5" presStyleCnt="0"/>
      <dgm:spPr/>
    </dgm:pt>
    <dgm:pt modelId="{F492B679-3C8C-4E72-95A8-8B81298826E7}" type="pres">
      <dgm:prSet presAssocID="{8D5FB264-0A5C-4C3A-85B7-453D9BD837DF}" presName="Name37" presStyleLbl="parChTrans1D2" presStyleIdx="1" presStyleCnt="4"/>
      <dgm:spPr/>
    </dgm:pt>
    <dgm:pt modelId="{C6F584B9-7EA2-46D8-913B-8F508509ECAB}" type="pres">
      <dgm:prSet presAssocID="{4EC42421-831D-4CD3-8215-2AF4300F9C01}" presName="hierRoot2" presStyleCnt="0">
        <dgm:presLayoutVars>
          <dgm:hierBranch val="init"/>
        </dgm:presLayoutVars>
      </dgm:prSet>
      <dgm:spPr/>
    </dgm:pt>
    <dgm:pt modelId="{6CAD9CE6-86A1-4F7D-98A6-3AF53F55F9E3}" type="pres">
      <dgm:prSet presAssocID="{4EC42421-831D-4CD3-8215-2AF4300F9C01}" presName="rootComposite" presStyleCnt="0"/>
      <dgm:spPr/>
    </dgm:pt>
    <dgm:pt modelId="{08A0D1D2-3A20-4D63-8E35-B7C8B6B16D48}" type="pres">
      <dgm:prSet presAssocID="{4EC42421-831D-4CD3-8215-2AF4300F9C01}" presName="rootText" presStyleLbl="node2" presStyleIdx="1" presStyleCnt="3">
        <dgm:presLayoutVars>
          <dgm:chPref val="3"/>
        </dgm:presLayoutVars>
      </dgm:prSet>
      <dgm:spPr/>
    </dgm:pt>
    <dgm:pt modelId="{6238C53E-A961-488B-8FBD-6EC13507B069}" type="pres">
      <dgm:prSet presAssocID="{4EC42421-831D-4CD3-8215-2AF4300F9C01}" presName="rootConnector" presStyleLbl="node2" presStyleIdx="1" presStyleCnt="3"/>
      <dgm:spPr/>
    </dgm:pt>
    <dgm:pt modelId="{A9C46FD3-3BE9-4E6E-BFF6-B0B42B13F857}" type="pres">
      <dgm:prSet presAssocID="{4EC42421-831D-4CD3-8215-2AF4300F9C01}" presName="hierChild4" presStyleCnt="0"/>
      <dgm:spPr/>
    </dgm:pt>
    <dgm:pt modelId="{A663BBFB-A120-4F5B-82EC-DB644DB9966B}" type="pres">
      <dgm:prSet presAssocID="{4EC42421-831D-4CD3-8215-2AF4300F9C01}" presName="hierChild5" presStyleCnt="0"/>
      <dgm:spPr/>
    </dgm:pt>
    <dgm:pt modelId="{AB3A8128-6C86-49B7-B5CC-0153888815E5}" type="pres">
      <dgm:prSet presAssocID="{CCF68ADE-40B6-47D0-93C1-88EC13ADC8AC}" presName="Name37" presStyleLbl="parChTrans1D2" presStyleIdx="2" presStyleCnt="4"/>
      <dgm:spPr/>
    </dgm:pt>
    <dgm:pt modelId="{1A917F9A-DDE6-4568-B35C-7FABCEF0A586}" type="pres">
      <dgm:prSet presAssocID="{CF717C8A-B40B-4AFF-BF49-65ABB7DF8190}" presName="hierRoot2" presStyleCnt="0">
        <dgm:presLayoutVars>
          <dgm:hierBranch val="init"/>
        </dgm:presLayoutVars>
      </dgm:prSet>
      <dgm:spPr/>
    </dgm:pt>
    <dgm:pt modelId="{FA949B67-3DB7-47FA-97C9-4A653E762F22}" type="pres">
      <dgm:prSet presAssocID="{CF717C8A-B40B-4AFF-BF49-65ABB7DF8190}" presName="rootComposite" presStyleCnt="0"/>
      <dgm:spPr/>
    </dgm:pt>
    <dgm:pt modelId="{7D64F4A3-0E55-47AC-A59B-9D5A9DC25552}" type="pres">
      <dgm:prSet presAssocID="{CF717C8A-B40B-4AFF-BF49-65ABB7DF8190}" presName="rootText" presStyleLbl="node2" presStyleIdx="2" presStyleCnt="3">
        <dgm:presLayoutVars>
          <dgm:chPref val="3"/>
        </dgm:presLayoutVars>
      </dgm:prSet>
      <dgm:spPr/>
    </dgm:pt>
    <dgm:pt modelId="{5667CB49-EC34-46BC-AD2D-72F3BD95D049}" type="pres">
      <dgm:prSet presAssocID="{CF717C8A-B40B-4AFF-BF49-65ABB7DF8190}" presName="rootConnector" presStyleLbl="node2" presStyleIdx="2" presStyleCnt="3"/>
      <dgm:spPr/>
    </dgm:pt>
    <dgm:pt modelId="{EB3A10DA-2FA4-4DAD-8341-8078D7F83716}" type="pres">
      <dgm:prSet presAssocID="{CF717C8A-B40B-4AFF-BF49-65ABB7DF8190}" presName="hierChild4" presStyleCnt="0"/>
      <dgm:spPr/>
    </dgm:pt>
    <dgm:pt modelId="{B05C5608-85C8-433E-A928-1755312B673B}" type="pres">
      <dgm:prSet presAssocID="{CF717C8A-B40B-4AFF-BF49-65ABB7DF8190}" presName="hierChild5" presStyleCnt="0"/>
      <dgm:spPr/>
    </dgm:pt>
    <dgm:pt modelId="{0E819307-1B4E-434E-BA76-D5A4192B0663}" type="pres">
      <dgm:prSet presAssocID="{47C757F0-AA23-46BE-9311-EA432CDEEAA1}" presName="hierChild3" presStyleCnt="0"/>
      <dgm:spPr/>
    </dgm:pt>
    <dgm:pt modelId="{7CC60CE2-51D0-47DE-A469-FE4884597341}" type="pres">
      <dgm:prSet presAssocID="{4294CB15-5EAF-442A-BADC-24588A60ECFF}" presName="Name111" presStyleLbl="parChTrans1D2" presStyleIdx="3" presStyleCnt="4"/>
      <dgm:spPr/>
    </dgm:pt>
    <dgm:pt modelId="{2C28615C-654F-4C05-9383-C72EAED46321}" type="pres">
      <dgm:prSet presAssocID="{B29BF47F-FB6F-4BB3-8B1F-25C507DDACF5}" presName="hierRoot3" presStyleCnt="0">
        <dgm:presLayoutVars>
          <dgm:hierBranch val="init"/>
        </dgm:presLayoutVars>
      </dgm:prSet>
      <dgm:spPr/>
    </dgm:pt>
    <dgm:pt modelId="{531B400A-09FB-4AC6-91D5-6C58DB555D6A}" type="pres">
      <dgm:prSet presAssocID="{B29BF47F-FB6F-4BB3-8B1F-25C507DDACF5}" presName="rootComposite3" presStyleCnt="0"/>
      <dgm:spPr/>
    </dgm:pt>
    <dgm:pt modelId="{15F46F7C-8483-49B2-9069-BD47518FA3C5}" type="pres">
      <dgm:prSet presAssocID="{B29BF47F-FB6F-4BB3-8B1F-25C507DDACF5}" presName="rootText3" presStyleLbl="asst1" presStyleIdx="0" presStyleCnt="1">
        <dgm:presLayoutVars>
          <dgm:chPref val="3"/>
        </dgm:presLayoutVars>
      </dgm:prSet>
      <dgm:spPr/>
    </dgm:pt>
    <dgm:pt modelId="{84CA6990-2D5D-47C3-9020-DF2944DEADCF}" type="pres">
      <dgm:prSet presAssocID="{B29BF47F-FB6F-4BB3-8B1F-25C507DDACF5}" presName="rootConnector3" presStyleLbl="asst1" presStyleIdx="0" presStyleCnt="1"/>
      <dgm:spPr/>
    </dgm:pt>
    <dgm:pt modelId="{0851F80F-8C6D-4400-A85F-BC390C21E4EE}" type="pres">
      <dgm:prSet presAssocID="{B29BF47F-FB6F-4BB3-8B1F-25C507DDACF5}" presName="hierChild6" presStyleCnt="0"/>
      <dgm:spPr/>
    </dgm:pt>
    <dgm:pt modelId="{3025C0A7-DA6F-4394-8167-7956EFF162F0}" type="pres">
      <dgm:prSet presAssocID="{B29BF47F-FB6F-4BB3-8B1F-25C507DDACF5}" presName="hierChild7" presStyleCnt="0"/>
      <dgm:spPr/>
    </dgm:pt>
  </dgm:ptLst>
  <dgm:cxnLst>
    <dgm:cxn modelId="{57E07304-F283-4FB9-AAA6-C2CB2E9FC4F0}" type="presOf" srcId="{4294CB15-5EAF-442A-BADC-24588A60ECFF}" destId="{7CC60CE2-51D0-47DE-A469-FE4884597341}" srcOrd="0" destOrd="0" presId="urn:microsoft.com/office/officeart/2005/8/layout/orgChart1#1"/>
    <dgm:cxn modelId="{734F0D05-9C00-4002-BD6C-EC33A71D9A8B}" type="presOf" srcId="{4EC42421-831D-4CD3-8215-2AF4300F9C01}" destId="{08A0D1D2-3A20-4D63-8E35-B7C8B6B16D48}" srcOrd="1" destOrd="0" presId="urn:microsoft.com/office/officeart/2005/8/layout/orgChart1#1"/>
    <dgm:cxn modelId="{30B1920A-7D40-4B4D-8A42-E6A2AF9D0361}" type="presOf" srcId="{12714FC6-8B41-47E5-91DD-F02D34D23B93}" destId="{9A037140-9B69-4B9F-A134-F2F2EB0F2E32}" srcOrd="2" destOrd="0" presId="urn:microsoft.com/office/officeart/2005/8/layout/orgChart1#1"/>
    <dgm:cxn modelId="{F57AB10E-69CC-4D7B-BF56-7393B57B8473}" type="presOf" srcId="{B29BF47F-FB6F-4BB3-8B1F-25C507DDACF5}" destId="{84CA6990-2D5D-47C3-9020-DF2944DEADCF}" srcOrd="2" destOrd="0" presId="urn:microsoft.com/office/officeart/2005/8/layout/orgChart1#1"/>
    <dgm:cxn modelId="{55A2AF17-6416-481F-BD07-42ED7732A512}" type="presOf" srcId="{47C757F0-AA23-46BE-9311-EA432CDEEAA1}" destId="{AE79172D-D441-42BB-84EA-E3D989670DED}" srcOrd="1" destOrd="0" presId="urn:microsoft.com/office/officeart/2005/8/layout/orgChart1#1"/>
    <dgm:cxn modelId="{2F291F2E-0473-4160-AD8E-CFF47C1F0FF0}" type="presOf" srcId="{CCF68ADE-40B6-47D0-93C1-88EC13ADC8AC}" destId="{AB3A8128-6C86-49B7-B5CC-0153888815E5}" srcOrd="0" destOrd="0" presId="urn:microsoft.com/office/officeart/2005/8/layout/orgChart1#1"/>
    <dgm:cxn modelId="{BB877E34-60C0-4245-9F13-F626DDD5411F}" type="presOf" srcId="{EACD17F5-D793-4A43-B489-D1804D50CFEF}" destId="{6A259130-4455-44E0-969B-948D1249687E}" srcOrd="0" destOrd="0" presId="urn:microsoft.com/office/officeart/2005/8/layout/orgChart1#1"/>
    <dgm:cxn modelId="{E6739240-F68C-4213-A3FB-7F714B83AE8D}" srcId="{47C757F0-AA23-46BE-9311-EA432CDEEAA1}" destId="{CF717C8A-B40B-4AFF-BF49-65ABB7DF8190}" srcOrd="3" destOrd="0" parTransId="{CCF68ADE-40B6-47D0-93C1-88EC13ADC8AC}" sibTransId="{630D3E0B-D1D7-4E1A-8193-515AA5E1866F}"/>
    <dgm:cxn modelId="{7491664D-1711-415F-BDDE-08D21FAAB19B}" srcId="{47C757F0-AA23-46BE-9311-EA432CDEEAA1}" destId="{12714FC6-8B41-47E5-91DD-F02D34D23B93}" srcOrd="1" destOrd="0" parTransId="{EACD17F5-D793-4A43-B489-D1804D50CFEF}" sibTransId="{FA45D93F-0724-4936-AA45-E6762732A19D}"/>
    <dgm:cxn modelId="{C6F7A667-5E8D-42E4-A334-7C7BFF1D6867}" srcId="{47C757F0-AA23-46BE-9311-EA432CDEEAA1}" destId="{B29BF47F-FB6F-4BB3-8B1F-25C507DDACF5}" srcOrd="0" destOrd="0" parTransId="{4294CB15-5EAF-442A-BADC-24588A60ECFF}" sibTransId="{4FBEC948-3FA9-4375-B83A-B44348E5F34D}"/>
    <dgm:cxn modelId="{21525D7D-DBA3-4050-AFE3-4902B86728BA}" type="presOf" srcId="{CF717C8A-B40B-4AFF-BF49-65ABB7DF8190}" destId="{5667CB49-EC34-46BC-AD2D-72F3BD95D049}" srcOrd="2" destOrd="0" presId="urn:microsoft.com/office/officeart/2005/8/layout/orgChart1#1"/>
    <dgm:cxn modelId="{1C192998-76EE-428E-BA8B-50C74675F452}" type="presOf" srcId="{CF717C8A-B40B-4AFF-BF49-65ABB7DF8190}" destId="{7D64F4A3-0E55-47AC-A59B-9D5A9DC25552}" srcOrd="1" destOrd="0" presId="urn:microsoft.com/office/officeart/2005/8/layout/orgChart1#1"/>
    <dgm:cxn modelId="{5AFDB69A-2DC2-43C1-9AE5-64056117B8D6}" type="presOf" srcId="{CF717C8A-B40B-4AFF-BF49-65ABB7DF8190}" destId="{FA949B67-3DB7-47FA-97C9-4A653E762F22}" srcOrd="0" destOrd="0" presId="urn:microsoft.com/office/officeart/2005/8/layout/orgChart1#1"/>
    <dgm:cxn modelId="{84231CA3-8259-49AF-A1BE-E2F31EBD0690}" type="presOf" srcId="{12714FC6-8B41-47E5-91DD-F02D34D23B93}" destId="{E36491EF-5019-46FD-BC82-1BD579B9EE0E}" srcOrd="0" destOrd="0" presId="urn:microsoft.com/office/officeart/2005/8/layout/orgChart1#1"/>
    <dgm:cxn modelId="{6F4C3DA7-8F9F-42E5-80C8-58E3FEBFD5B9}" srcId="{47C757F0-AA23-46BE-9311-EA432CDEEAA1}" destId="{4EC42421-831D-4CD3-8215-2AF4300F9C01}" srcOrd="2" destOrd="0" parTransId="{8D5FB264-0A5C-4C3A-85B7-453D9BD837DF}" sibTransId="{A1825131-D805-48C8-BFCE-E45C02E6F5CE}"/>
    <dgm:cxn modelId="{75B611B5-590E-47F7-BCEB-4A86B963F077}" type="presOf" srcId="{A77D31B3-3808-4FBA-8FA4-CC8D448A173E}" destId="{E498DC9C-C5AC-4482-A26F-3B99DC5D79F0}" srcOrd="0" destOrd="0" presId="urn:microsoft.com/office/officeart/2005/8/layout/orgChart1#1"/>
    <dgm:cxn modelId="{A63B16B6-8E05-432F-ABA3-D182B561520F}" type="presOf" srcId="{12714FC6-8B41-47E5-91DD-F02D34D23B93}" destId="{43B7C837-49D6-40CE-BBAB-953D9E4BA7ED}" srcOrd="1" destOrd="0" presId="urn:microsoft.com/office/officeart/2005/8/layout/orgChart1#1"/>
    <dgm:cxn modelId="{357694C8-770D-4CCD-B006-449335D3A0F8}" type="presOf" srcId="{B29BF47F-FB6F-4BB3-8B1F-25C507DDACF5}" destId="{15F46F7C-8483-49B2-9069-BD47518FA3C5}" srcOrd="1" destOrd="0" presId="urn:microsoft.com/office/officeart/2005/8/layout/orgChart1#1"/>
    <dgm:cxn modelId="{0A4485CB-03C6-4B58-B304-C353F39974ED}" type="presOf" srcId="{4EC42421-831D-4CD3-8215-2AF4300F9C01}" destId="{6238C53E-A961-488B-8FBD-6EC13507B069}" srcOrd="2" destOrd="0" presId="urn:microsoft.com/office/officeart/2005/8/layout/orgChart1#1"/>
    <dgm:cxn modelId="{DACD07D9-51DA-4891-B2AA-8AAFE5792259}" type="presOf" srcId="{47C757F0-AA23-46BE-9311-EA432CDEEAA1}" destId="{86420519-308D-4A6A-8FEA-6FB2E39BA448}" srcOrd="2" destOrd="0" presId="urn:microsoft.com/office/officeart/2005/8/layout/orgChart1#1"/>
    <dgm:cxn modelId="{BFF2E6DC-837F-459F-A7F2-3F784F2F6B0B}" srcId="{A77D31B3-3808-4FBA-8FA4-CC8D448A173E}" destId="{47C757F0-AA23-46BE-9311-EA432CDEEAA1}" srcOrd="0" destOrd="0" parTransId="{AB39B06D-FE6C-48B2-B5B4-77CD0C8CF7AD}" sibTransId="{DF0D1C21-B79E-4875-B7FA-EF183CB48B88}"/>
    <dgm:cxn modelId="{07130FE9-496F-4FA5-B77B-DE5E572BEE4E}" type="presOf" srcId="{4EC42421-831D-4CD3-8215-2AF4300F9C01}" destId="{6CAD9CE6-86A1-4F7D-98A6-3AF53F55F9E3}" srcOrd="0" destOrd="0" presId="urn:microsoft.com/office/officeart/2005/8/layout/orgChart1#1"/>
    <dgm:cxn modelId="{1272E9F6-F23B-444B-909D-1465276FD0D4}" type="presOf" srcId="{47C757F0-AA23-46BE-9311-EA432CDEEAA1}" destId="{79147750-B6BF-43FD-83A0-7ACDC9B53EFF}" srcOrd="0" destOrd="0" presId="urn:microsoft.com/office/officeart/2005/8/layout/orgChart1#1"/>
    <dgm:cxn modelId="{A2C5F1F6-36EE-4D2B-BACA-DB80FD40FCA8}" type="presOf" srcId="{B29BF47F-FB6F-4BB3-8B1F-25C507DDACF5}" destId="{531B400A-09FB-4AC6-91D5-6C58DB555D6A}" srcOrd="0" destOrd="0" presId="urn:microsoft.com/office/officeart/2005/8/layout/orgChart1#1"/>
    <dgm:cxn modelId="{86A8EFFD-1438-4889-BDCC-82CC88B845C3}" type="presOf" srcId="{8D5FB264-0A5C-4C3A-85B7-453D9BD837DF}" destId="{F492B679-3C8C-4E72-95A8-8B81298826E7}" srcOrd="0" destOrd="0" presId="urn:microsoft.com/office/officeart/2005/8/layout/orgChart1#1"/>
    <dgm:cxn modelId="{56D13BCE-0522-4A41-8B13-85B93B4D3DD4}" type="presParOf" srcId="{E498DC9C-C5AC-4482-A26F-3B99DC5D79F0}" destId="{F728C3E8-5128-4BB6-90CC-A86769ECE335}" srcOrd="0" destOrd="0" presId="urn:microsoft.com/office/officeart/2005/8/layout/orgChart1#1"/>
    <dgm:cxn modelId="{327E5AAA-CC67-45A1-8B29-E71B8137A24B}" type="presParOf" srcId="{F728C3E8-5128-4BB6-90CC-A86769ECE335}" destId="{79147750-B6BF-43FD-83A0-7ACDC9B53EFF}" srcOrd="0" destOrd="0" presId="urn:microsoft.com/office/officeart/2005/8/layout/orgChart1#1"/>
    <dgm:cxn modelId="{999578A2-1E31-4056-BCB3-413C8F85C778}" type="presParOf" srcId="{79147750-B6BF-43FD-83A0-7ACDC9B53EFF}" destId="{AE79172D-D441-42BB-84EA-E3D989670DED}" srcOrd="0" destOrd="0" presId="urn:microsoft.com/office/officeart/2005/8/layout/orgChart1#1"/>
    <dgm:cxn modelId="{8DF336E3-FF47-433B-AB18-FB8741A0EB92}" type="presParOf" srcId="{79147750-B6BF-43FD-83A0-7ACDC9B53EFF}" destId="{86420519-308D-4A6A-8FEA-6FB2E39BA448}" srcOrd="1" destOrd="0" presId="urn:microsoft.com/office/officeart/2005/8/layout/orgChart1#1"/>
    <dgm:cxn modelId="{7D0BFC83-60F4-4045-A582-1146576C3488}" type="presParOf" srcId="{F728C3E8-5128-4BB6-90CC-A86769ECE335}" destId="{9A0FF10C-81C7-47CD-A320-768F2009480B}" srcOrd="1" destOrd="0" presId="urn:microsoft.com/office/officeart/2005/8/layout/orgChart1#1"/>
    <dgm:cxn modelId="{8F214155-D613-4EF0-9421-C530A986B96E}" type="presParOf" srcId="{9A0FF10C-81C7-47CD-A320-768F2009480B}" destId="{6A259130-4455-44E0-969B-948D1249687E}" srcOrd="0" destOrd="0" presId="urn:microsoft.com/office/officeart/2005/8/layout/orgChart1#1"/>
    <dgm:cxn modelId="{F1036D65-6747-415B-9242-0AABBCD5B842}" type="presParOf" srcId="{9A0FF10C-81C7-47CD-A320-768F2009480B}" destId="{D6C5C065-A308-417C-8ECC-04FC2BEC646C}" srcOrd="1" destOrd="0" presId="urn:microsoft.com/office/officeart/2005/8/layout/orgChart1#1"/>
    <dgm:cxn modelId="{FFB1B2F4-A154-491C-86C4-7D5E326D8560}" type="presParOf" srcId="{D6C5C065-A308-417C-8ECC-04FC2BEC646C}" destId="{E36491EF-5019-46FD-BC82-1BD579B9EE0E}" srcOrd="0" destOrd="0" presId="urn:microsoft.com/office/officeart/2005/8/layout/orgChart1#1"/>
    <dgm:cxn modelId="{E06051B2-C56F-48A9-97AB-F02559EC3124}" type="presParOf" srcId="{E36491EF-5019-46FD-BC82-1BD579B9EE0E}" destId="{43B7C837-49D6-40CE-BBAB-953D9E4BA7ED}" srcOrd="0" destOrd="0" presId="urn:microsoft.com/office/officeart/2005/8/layout/orgChart1#1"/>
    <dgm:cxn modelId="{995DF8ED-ECA4-4C4F-B277-0B58975E5ACA}" type="presParOf" srcId="{E36491EF-5019-46FD-BC82-1BD579B9EE0E}" destId="{9A037140-9B69-4B9F-A134-F2F2EB0F2E32}" srcOrd="1" destOrd="0" presId="urn:microsoft.com/office/officeart/2005/8/layout/orgChart1#1"/>
    <dgm:cxn modelId="{590C5D37-2A93-4B0A-ABC6-8FC08F914E00}" type="presParOf" srcId="{D6C5C065-A308-417C-8ECC-04FC2BEC646C}" destId="{FA37AA5D-87C2-47F6-9B72-B753C073E744}" srcOrd="1" destOrd="0" presId="urn:microsoft.com/office/officeart/2005/8/layout/orgChart1#1"/>
    <dgm:cxn modelId="{489EC40A-0A7C-4F7D-BE82-5BC1C9B3DAC2}" type="presParOf" srcId="{D6C5C065-A308-417C-8ECC-04FC2BEC646C}" destId="{A7309641-2A58-41EA-9E42-56812CF298ED}" srcOrd="2" destOrd="0" presId="urn:microsoft.com/office/officeart/2005/8/layout/orgChart1#1"/>
    <dgm:cxn modelId="{FEFA7538-7265-4234-89D3-5B7829CB0CE0}" type="presParOf" srcId="{9A0FF10C-81C7-47CD-A320-768F2009480B}" destId="{F492B679-3C8C-4E72-95A8-8B81298826E7}" srcOrd="2" destOrd="0" presId="urn:microsoft.com/office/officeart/2005/8/layout/orgChart1#1"/>
    <dgm:cxn modelId="{1E6794F3-329F-4544-8C90-CB7698C045EE}" type="presParOf" srcId="{9A0FF10C-81C7-47CD-A320-768F2009480B}" destId="{C6F584B9-7EA2-46D8-913B-8F508509ECAB}" srcOrd="3" destOrd="0" presId="urn:microsoft.com/office/officeart/2005/8/layout/orgChart1#1"/>
    <dgm:cxn modelId="{41542564-11DC-4C3A-87C5-1680AEF41359}" type="presParOf" srcId="{C6F584B9-7EA2-46D8-913B-8F508509ECAB}" destId="{6CAD9CE6-86A1-4F7D-98A6-3AF53F55F9E3}" srcOrd="0" destOrd="0" presId="urn:microsoft.com/office/officeart/2005/8/layout/orgChart1#1"/>
    <dgm:cxn modelId="{15BFABAA-2FBA-4AA2-A647-A2970281152F}" type="presParOf" srcId="{6CAD9CE6-86A1-4F7D-98A6-3AF53F55F9E3}" destId="{08A0D1D2-3A20-4D63-8E35-B7C8B6B16D48}" srcOrd="0" destOrd="0" presId="urn:microsoft.com/office/officeart/2005/8/layout/orgChart1#1"/>
    <dgm:cxn modelId="{52071E86-5AAF-4B9D-966B-F92AF35C050E}" type="presParOf" srcId="{6CAD9CE6-86A1-4F7D-98A6-3AF53F55F9E3}" destId="{6238C53E-A961-488B-8FBD-6EC13507B069}" srcOrd="1" destOrd="0" presId="urn:microsoft.com/office/officeart/2005/8/layout/orgChart1#1"/>
    <dgm:cxn modelId="{35606A9E-1447-4FEF-9E10-0F56E4006D35}" type="presParOf" srcId="{C6F584B9-7EA2-46D8-913B-8F508509ECAB}" destId="{A9C46FD3-3BE9-4E6E-BFF6-B0B42B13F857}" srcOrd="1" destOrd="0" presId="urn:microsoft.com/office/officeart/2005/8/layout/orgChart1#1"/>
    <dgm:cxn modelId="{11D62DD7-783C-4657-AA45-1A5099876D90}" type="presParOf" srcId="{C6F584B9-7EA2-46D8-913B-8F508509ECAB}" destId="{A663BBFB-A120-4F5B-82EC-DB644DB9966B}" srcOrd="2" destOrd="0" presId="urn:microsoft.com/office/officeart/2005/8/layout/orgChart1#1"/>
    <dgm:cxn modelId="{108E1487-15E2-42B3-86D0-BF94FBC31CAB}" type="presParOf" srcId="{9A0FF10C-81C7-47CD-A320-768F2009480B}" destId="{AB3A8128-6C86-49B7-B5CC-0153888815E5}" srcOrd="4" destOrd="0" presId="urn:microsoft.com/office/officeart/2005/8/layout/orgChart1#1"/>
    <dgm:cxn modelId="{8AA6E4A2-89CF-4563-A2F3-847C117B2CE8}" type="presParOf" srcId="{9A0FF10C-81C7-47CD-A320-768F2009480B}" destId="{1A917F9A-DDE6-4568-B35C-7FABCEF0A586}" srcOrd="5" destOrd="0" presId="urn:microsoft.com/office/officeart/2005/8/layout/orgChart1#1"/>
    <dgm:cxn modelId="{7F2BB3EE-8A1E-4B77-9DF3-BABAF63D2F46}" type="presParOf" srcId="{1A917F9A-DDE6-4568-B35C-7FABCEF0A586}" destId="{FA949B67-3DB7-47FA-97C9-4A653E762F22}" srcOrd="0" destOrd="0" presId="urn:microsoft.com/office/officeart/2005/8/layout/orgChart1#1"/>
    <dgm:cxn modelId="{2DA120CE-B2FD-4A0F-B3FE-58FD82560B86}" type="presParOf" srcId="{FA949B67-3DB7-47FA-97C9-4A653E762F22}" destId="{7D64F4A3-0E55-47AC-A59B-9D5A9DC25552}" srcOrd="0" destOrd="0" presId="urn:microsoft.com/office/officeart/2005/8/layout/orgChart1#1"/>
    <dgm:cxn modelId="{B22FE713-8149-4A89-872F-C2A937B525B4}" type="presParOf" srcId="{FA949B67-3DB7-47FA-97C9-4A653E762F22}" destId="{5667CB49-EC34-46BC-AD2D-72F3BD95D049}" srcOrd="1" destOrd="0" presId="urn:microsoft.com/office/officeart/2005/8/layout/orgChart1#1"/>
    <dgm:cxn modelId="{AFC3CDC6-E8C8-4BDF-B986-0B8EA644A659}" type="presParOf" srcId="{1A917F9A-DDE6-4568-B35C-7FABCEF0A586}" destId="{EB3A10DA-2FA4-4DAD-8341-8078D7F83716}" srcOrd="1" destOrd="0" presId="urn:microsoft.com/office/officeart/2005/8/layout/orgChart1#1"/>
    <dgm:cxn modelId="{D874CB57-4960-4B0E-9218-7425E553CAE4}" type="presParOf" srcId="{1A917F9A-DDE6-4568-B35C-7FABCEF0A586}" destId="{B05C5608-85C8-433E-A928-1755312B673B}" srcOrd="2" destOrd="0" presId="urn:microsoft.com/office/officeart/2005/8/layout/orgChart1#1"/>
    <dgm:cxn modelId="{00E13010-086D-42FE-B4E2-386DE321BEB5}" type="presParOf" srcId="{F728C3E8-5128-4BB6-90CC-A86769ECE335}" destId="{0E819307-1B4E-434E-BA76-D5A4192B0663}" srcOrd="2" destOrd="0" presId="urn:microsoft.com/office/officeart/2005/8/layout/orgChart1#1"/>
    <dgm:cxn modelId="{4592BA53-F91D-4419-B9DB-CA9D4C3F2067}" type="presParOf" srcId="{0E819307-1B4E-434E-BA76-D5A4192B0663}" destId="{7CC60CE2-51D0-47DE-A469-FE4884597341}" srcOrd="0" destOrd="0" presId="urn:microsoft.com/office/officeart/2005/8/layout/orgChart1#1"/>
    <dgm:cxn modelId="{FE916CD5-8AAE-4058-9C1B-5FA370B5BC34}" type="presParOf" srcId="{0E819307-1B4E-434E-BA76-D5A4192B0663}" destId="{2C28615C-654F-4C05-9383-C72EAED46321}" srcOrd="1" destOrd="0" presId="urn:microsoft.com/office/officeart/2005/8/layout/orgChart1#1"/>
    <dgm:cxn modelId="{2FFB200C-F066-468F-97A9-61FE939DAC09}" type="presParOf" srcId="{2C28615C-654F-4C05-9383-C72EAED46321}" destId="{531B400A-09FB-4AC6-91D5-6C58DB555D6A}" srcOrd="0" destOrd="0" presId="urn:microsoft.com/office/officeart/2005/8/layout/orgChart1#1"/>
    <dgm:cxn modelId="{EACF73AD-859F-481A-B8E7-3406283EA5FE}" type="presParOf" srcId="{531B400A-09FB-4AC6-91D5-6C58DB555D6A}" destId="{15F46F7C-8483-49B2-9069-BD47518FA3C5}" srcOrd="0" destOrd="0" presId="urn:microsoft.com/office/officeart/2005/8/layout/orgChart1#1"/>
    <dgm:cxn modelId="{283D268A-1733-4F40-ABEC-076097ABF279}" type="presParOf" srcId="{531B400A-09FB-4AC6-91D5-6C58DB555D6A}" destId="{84CA6990-2D5D-47C3-9020-DF2944DEADCF}" srcOrd="1" destOrd="0" presId="urn:microsoft.com/office/officeart/2005/8/layout/orgChart1#1"/>
    <dgm:cxn modelId="{05F5C50D-80C7-4B71-8520-65443F42C0B1}" type="presParOf" srcId="{2C28615C-654F-4C05-9383-C72EAED46321}" destId="{0851F80F-8C6D-4400-A85F-BC390C21E4EE}" srcOrd="1" destOrd="0" presId="urn:microsoft.com/office/officeart/2005/8/layout/orgChart1#1"/>
    <dgm:cxn modelId="{4C099FB4-BE38-4563-A23C-39863D94EA6A}" type="presParOf" srcId="{2C28615C-654F-4C05-9383-C72EAED46321}" destId="{3025C0A7-DA6F-4394-8167-7956EFF162F0}" srcOrd="2" destOrd="0" presId="urn:microsoft.com/office/officeart/2005/8/layout/orgChart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C320EB-5352-40AA-A0A9-C13066E1373C}" type="doc">
      <dgm:prSet loTypeId="urn:microsoft.com/office/officeart/2005/8/layout/list1#1" loCatId="list" qsTypeId="urn:microsoft.com/office/officeart/2005/8/quickstyle/simple1#1" qsCatId="simple" csTypeId="urn:microsoft.com/office/officeart/2005/8/colors/accent1_2#3" csCatId="accent1" phldr="0"/>
      <dgm:spPr/>
      <dgm:t>
        <a:bodyPr/>
        <a:lstStyle/>
        <a:p>
          <a:endParaRPr lang="en-US"/>
        </a:p>
      </dgm:t>
    </dgm:pt>
    <dgm:pt modelId="{773C5012-55F9-436E-B78B-2A38D8AAA0C0}">
      <dgm:prSet phldrT="[Text]" phldr="0" custT="0"/>
      <dgm:spPr/>
      <dgm:t>
        <a:bodyPr vert="horz" wrap="square"/>
        <a:lstStyle/>
        <a:p>
          <a:pPr>
            <a:lnSpc>
              <a:spcPct val="100000"/>
            </a:lnSpc>
            <a:spcBef>
              <a:spcPct val="0"/>
            </a:spcBef>
            <a:spcAft>
              <a:spcPct val="35000"/>
            </a:spcAft>
          </a:pPr>
          <a:r>
            <a:rPr lang="en-US" b="1" dirty="0">
              <a:solidFill>
                <a:schemeClr val="tx1"/>
              </a:solidFill>
            </a:rPr>
            <a:t>Time Saving : Automates repetitive tasks</a:t>
          </a:r>
        </a:p>
      </dgm:t>
    </dgm:pt>
    <dgm:pt modelId="{E1399106-9BE2-43F4-9430-F473CB36780F}" type="parTrans" cxnId="{82A7D003-3670-4C6D-A6B5-C7B588C06174}">
      <dgm:prSet/>
      <dgm:spPr/>
      <dgm:t>
        <a:bodyPr/>
        <a:lstStyle/>
        <a:p>
          <a:endParaRPr lang="en-US"/>
        </a:p>
      </dgm:t>
    </dgm:pt>
    <dgm:pt modelId="{507A6FE3-4D55-4ED6-A973-429D64C5DF28}" type="sibTrans" cxnId="{82A7D003-3670-4C6D-A6B5-C7B588C06174}">
      <dgm:prSet/>
      <dgm:spPr/>
      <dgm:t>
        <a:bodyPr/>
        <a:lstStyle/>
        <a:p>
          <a:endParaRPr lang="en-US"/>
        </a:p>
      </dgm:t>
    </dgm:pt>
    <dgm:pt modelId="{CA58FE74-4619-4E47-BA6C-E0CD35AF5AC2}">
      <dgm:prSet phldrT="[Text]" phldr="0" custT="0"/>
      <dgm:spPr/>
      <dgm:t>
        <a:bodyPr vert="horz" wrap="square"/>
        <a:lstStyle/>
        <a:p>
          <a:pPr>
            <a:lnSpc>
              <a:spcPct val="100000"/>
            </a:lnSpc>
            <a:spcBef>
              <a:spcPct val="0"/>
            </a:spcBef>
            <a:spcAft>
              <a:spcPct val="35000"/>
            </a:spcAft>
          </a:pPr>
          <a:r>
            <a:rPr lang="en-US" b="1">
              <a:solidFill>
                <a:schemeClr val="tx1"/>
              </a:solidFill>
            </a:rPr>
            <a:t>Accuracy : Reducing human errors</a:t>
          </a:r>
        </a:p>
      </dgm:t>
    </dgm:pt>
    <dgm:pt modelId="{EBAD4DA7-135F-4F4E-9475-804E7DC205D2}" type="parTrans" cxnId="{47B633BF-D3A0-491A-A859-5680976E3E20}">
      <dgm:prSet/>
      <dgm:spPr/>
      <dgm:t>
        <a:bodyPr/>
        <a:lstStyle/>
        <a:p>
          <a:endParaRPr lang="en-US"/>
        </a:p>
      </dgm:t>
    </dgm:pt>
    <dgm:pt modelId="{5723A07A-E737-45B0-B84E-97FB4DE86580}" type="sibTrans" cxnId="{47B633BF-D3A0-491A-A859-5680976E3E20}">
      <dgm:prSet/>
      <dgm:spPr/>
      <dgm:t>
        <a:bodyPr/>
        <a:lstStyle/>
        <a:p>
          <a:endParaRPr lang="en-US"/>
        </a:p>
      </dgm:t>
    </dgm:pt>
    <dgm:pt modelId="{D3284563-CEAB-43B3-81C4-5F6C081CBB78}">
      <dgm:prSet phldrT="[Text]" phldr="0" custT="0"/>
      <dgm:spPr/>
      <dgm:t>
        <a:bodyPr vert="horz" wrap="square"/>
        <a:lstStyle/>
        <a:p>
          <a:pPr>
            <a:lnSpc>
              <a:spcPct val="100000"/>
            </a:lnSpc>
            <a:spcBef>
              <a:spcPct val="0"/>
            </a:spcBef>
            <a:spcAft>
              <a:spcPct val="35000"/>
            </a:spcAft>
          </a:pPr>
          <a:r>
            <a:rPr lang="en-US" b="1">
              <a:solidFill>
                <a:schemeClr val="tx1"/>
              </a:solidFill>
            </a:rPr>
            <a:t>Improved Service : Enhances guest experiences</a:t>
          </a:r>
        </a:p>
      </dgm:t>
    </dgm:pt>
    <dgm:pt modelId="{A2E240DA-ABFA-4A24-BE34-ABE926603D67}" type="parTrans" cxnId="{23F1D992-9047-4118-9DDE-34D1F02D1E5A}">
      <dgm:prSet/>
      <dgm:spPr/>
      <dgm:t>
        <a:bodyPr/>
        <a:lstStyle/>
        <a:p>
          <a:endParaRPr lang="en-US"/>
        </a:p>
      </dgm:t>
    </dgm:pt>
    <dgm:pt modelId="{2E43EE94-FE21-4F90-81B3-CED5B1ECC8C9}" type="sibTrans" cxnId="{23F1D992-9047-4118-9DDE-34D1F02D1E5A}">
      <dgm:prSet/>
      <dgm:spPr/>
      <dgm:t>
        <a:bodyPr/>
        <a:lstStyle/>
        <a:p>
          <a:endParaRPr lang="en-US"/>
        </a:p>
      </dgm:t>
    </dgm:pt>
    <dgm:pt modelId="{E5EECCA3-F875-4B71-92CC-9CCDFB7DBFEF}" type="pres">
      <dgm:prSet presAssocID="{26C320EB-5352-40AA-A0A9-C13066E1373C}" presName="linear" presStyleCnt="0">
        <dgm:presLayoutVars>
          <dgm:dir/>
          <dgm:animLvl val="lvl"/>
          <dgm:resizeHandles val="exact"/>
        </dgm:presLayoutVars>
      </dgm:prSet>
      <dgm:spPr/>
    </dgm:pt>
    <dgm:pt modelId="{667CAF5C-37C0-43B7-8B7E-02CCA3754DB9}" type="pres">
      <dgm:prSet presAssocID="{773C5012-55F9-436E-B78B-2A38D8AAA0C0}" presName="parentLin" presStyleCnt="0"/>
      <dgm:spPr/>
    </dgm:pt>
    <dgm:pt modelId="{58B158CB-C1D2-4676-88E6-6B3937A00A96}" type="pres">
      <dgm:prSet presAssocID="{773C5012-55F9-436E-B78B-2A38D8AAA0C0}" presName="parentLeftMargin" presStyleLbl="node1" presStyleIdx="0" presStyleCnt="3"/>
      <dgm:spPr/>
    </dgm:pt>
    <dgm:pt modelId="{D0971512-D8E1-4E4B-89F4-FF2EB164C196}" type="pres">
      <dgm:prSet presAssocID="{773C5012-55F9-436E-B78B-2A38D8AAA0C0}" presName="parentText" presStyleLbl="node1" presStyleIdx="0" presStyleCnt="3">
        <dgm:presLayoutVars>
          <dgm:chMax val="0"/>
          <dgm:bulletEnabled val="1"/>
        </dgm:presLayoutVars>
      </dgm:prSet>
      <dgm:spPr/>
    </dgm:pt>
    <dgm:pt modelId="{05E10EBB-C85A-471E-9935-B48B9C39A12E}" type="pres">
      <dgm:prSet presAssocID="{773C5012-55F9-436E-B78B-2A38D8AAA0C0}" presName="negativeSpace" presStyleCnt="0"/>
      <dgm:spPr/>
    </dgm:pt>
    <dgm:pt modelId="{1F055725-8984-42CB-98CB-8E7728DD5EAB}" type="pres">
      <dgm:prSet presAssocID="{773C5012-55F9-436E-B78B-2A38D8AAA0C0}" presName="childText" presStyleLbl="conFgAcc1" presStyleIdx="0" presStyleCnt="3">
        <dgm:presLayoutVars>
          <dgm:bulletEnabled val="1"/>
        </dgm:presLayoutVars>
      </dgm:prSet>
      <dgm:spPr/>
    </dgm:pt>
    <dgm:pt modelId="{5785404B-F53E-4CF2-A702-90A46E89CED8}" type="pres">
      <dgm:prSet presAssocID="{507A6FE3-4D55-4ED6-A973-429D64C5DF28}" presName="spaceBetweenRectangles" presStyleCnt="0"/>
      <dgm:spPr/>
    </dgm:pt>
    <dgm:pt modelId="{EF963990-07B7-4DBC-8CFE-C86D15B61BB6}" type="pres">
      <dgm:prSet presAssocID="{CA58FE74-4619-4E47-BA6C-E0CD35AF5AC2}" presName="parentLin" presStyleCnt="0"/>
      <dgm:spPr/>
    </dgm:pt>
    <dgm:pt modelId="{AEA4B341-6C57-43B8-BC42-9813D43D1335}" type="pres">
      <dgm:prSet presAssocID="{CA58FE74-4619-4E47-BA6C-E0CD35AF5AC2}" presName="parentLeftMargin" presStyleLbl="node1" presStyleIdx="0" presStyleCnt="3"/>
      <dgm:spPr/>
    </dgm:pt>
    <dgm:pt modelId="{DD07B078-3354-4F1B-9438-E4F95C4B43A6}" type="pres">
      <dgm:prSet presAssocID="{CA58FE74-4619-4E47-BA6C-E0CD35AF5AC2}" presName="parentText" presStyleLbl="node1" presStyleIdx="1" presStyleCnt="3">
        <dgm:presLayoutVars>
          <dgm:chMax val="0"/>
          <dgm:bulletEnabled val="1"/>
        </dgm:presLayoutVars>
      </dgm:prSet>
      <dgm:spPr/>
    </dgm:pt>
    <dgm:pt modelId="{98F9047E-C8BE-4990-B6F7-84F4581E1FEA}" type="pres">
      <dgm:prSet presAssocID="{CA58FE74-4619-4E47-BA6C-E0CD35AF5AC2}" presName="negativeSpace" presStyleCnt="0"/>
      <dgm:spPr/>
    </dgm:pt>
    <dgm:pt modelId="{FB20FF5F-D131-4A8A-AEBC-01A2B84D6655}" type="pres">
      <dgm:prSet presAssocID="{CA58FE74-4619-4E47-BA6C-E0CD35AF5AC2}" presName="childText" presStyleLbl="conFgAcc1" presStyleIdx="1" presStyleCnt="3">
        <dgm:presLayoutVars>
          <dgm:bulletEnabled val="1"/>
        </dgm:presLayoutVars>
      </dgm:prSet>
      <dgm:spPr/>
    </dgm:pt>
    <dgm:pt modelId="{AC1FEB9E-7ED9-4E44-9D47-B63AE5862158}" type="pres">
      <dgm:prSet presAssocID="{5723A07A-E737-45B0-B84E-97FB4DE86580}" presName="spaceBetweenRectangles" presStyleCnt="0"/>
      <dgm:spPr/>
    </dgm:pt>
    <dgm:pt modelId="{04A221FB-3A34-4804-9E1E-FAA254BEF819}" type="pres">
      <dgm:prSet presAssocID="{D3284563-CEAB-43B3-81C4-5F6C081CBB78}" presName="parentLin" presStyleCnt="0"/>
      <dgm:spPr/>
    </dgm:pt>
    <dgm:pt modelId="{09CBCBA7-E2EE-4654-BCFB-AB2C2D77E66B}" type="pres">
      <dgm:prSet presAssocID="{D3284563-CEAB-43B3-81C4-5F6C081CBB78}" presName="parentLeftMargin" presStyleLbl="node1" presStyleIdx="1" presStyleCnt="3"/>
      <dgm:spPr/>
    </dgm:pt>
    <dgm:pt modelId="{F8B30F84-9FC1-4455-B8FC-CA5DC2189586}" type="pres">
      <dgm:prSet presAssocID="{D3284563-CEAB-43B3-81C4-5F6C081CBB78}" presName="parentText" presStyleLbl="node1" presStyleIdx="2" presStyleCnt="3">
        <dgm:presLayoutVars>
          <dgm:chMax val="0"/>
          <dgm:bulletEnabled val="1"/>
        </dgm:presLayoutVars>
      </dgm:prSet>
      <dgm:spPr/>
    </dgm:pt>
    <dgm:pt modelId="{75AF99AA-34AA-4169-A0AA-91E0CC0C2D15}" type="pres">
      <dgm:prSet presAssocID="{D3284563-CEAB-43B3-81C4-5F6C081CBB78}" presName="negativeSpace" presStyleCnt="0"/>
      <dgm:spPr/>
    </dgm:pt>
    <dgm:pt modelId="{F855875C-E8B4-4273-8C6C-6A8EC3091B3C}" type="pres">
      <dgm:prSet presAssocID="{D3284563-CEAB-43B3-81C4-5F6C081CBB78}" presName="childText" presStyleLbl="conFgAcc1" presStyleIdx="2" presStyleCnt="3">
        <dgm:presLayoutVars>
          <dgm:bulletEnabled val="1"/>
        </dgm:presLayoutVars>
      </dgm:prSet>
      <dgm:spPr/>
    </dgm:pt>
  </dgm:ptLst>
  <dgm:cxnLst>
    <dgm:cxn modelId="{82A7D003-3670-4C6D-A6B5-C7B588C06174}" srcId="{26C320EB-5352-40AA-A0A9-C13066E1373C}" destId="{773C5012-55F9-436E-B78B-2A38D8AAA0C0}" srcOrd="0" destOrd="0" parTransId="{E1399106-9BE2-43F4-9430-F473CB36780F}" sibTransId="{507A6FE3-4D55-4ED6-A973-429D64C5DF28}"/>
    <dgm:cxn modelId="{36AE2047-8C15-407C-9C39-3E6828D1A4D2}" type="presOf" srcId="{D3284563-CEAB-43B3-81C4-5F6C081CBB78}" destId="{09CBCBA7-E2EE-4654-BCFB-AB2C2D77E66B}" srcOrd="0" destOrd="0" presId="urn:microsoft.com/office/officeart/2005/8/layout/list1#1"/>
    <dgm:cxn modelId="{5C9FF953-7839-4A0F-B128-BB4B327633FE}" type="presOf" srcId="{CA58FE74-4619-4E47-BA6C-E0CD35AF5AC2}" destId="{DD07B078-3354-4F1B-9438-E4F95C4B43A6}" srcOrd="1" destOrd="0" presId="urn:microsoft.com/office/officeart/2005/8/layout/list1#1"/>
    <dgm:cxn modelId="{5EE0DA5B-E166-4B38-BEAF-6AE53D6CE1A9}" type="presOf" srcId="{CA58FE74-4619-4E47-BA6C-E0CD35AF5AC2}" destId="{AEA4B341-6C57-43B8-BC42-9813D43D1335}" srcOrd="0" destOrd="0" presId="urn:microsoft.com/office/officeart/2005/8/layout/list1#1"/>
    <dgm:cxn modelId="{750FC86F-0E1F-4F8B-801F-566148B77FBD}" type="presOf" srcId="{773C5012-55F9-436E-B78B-2A38D8AAA0C0}" destId="{D0971512-D8E1-4E4B-89F4-FF2EB164C196}" srcOrd="1" destOrd="0" presId="urn:microsoft.com/office/officeart/2005/8/layout/list1#1"/>
    <dgm:cxn modelId="{23F1D992-9047-4118-9DDE-34D1F02D1E5A}" srcId="{26C320EB-5352-40AA-A0A9-C13066E1373C}" destId="{D3284563-CEAB-43B3-81C4-5F6C081CBB78}" srcOrd="2" destOrd="0" parTransId="{A2E240DA-ABFA-4A24-BE34-ABE926603D67}" sibTransId="{2E43EE94-FE21-4F90-81B3-CED5B1ECC8C9}"/>
    <dgm:cxn modelId="{808DC9AB-BEB7-49EA-BA66-7183C4923F2F}" type="presOf" srcId="{D3284563-CEAB-43B3-81C4-5F6C081CBB78}" destId="{F8B30F84-9FC1-4455-B8FC-CA5DC2189586}" srcOrd="1" destOrd="0" presId="urn:microsoft.com/office/officeart/2005/8/layout/list1#1"/>
    <dgm:cxn modelId="{47B633BF-D3A0-491A-A859-5680976E3E20}" srcId="{26C320EB-5352-40AA-A0A9-C13066E1373C}" destId="{CA58FE74-4619-4E47-BA6C-E0CD35AF5AC2}" srcOrd="1" destOrd="0" parTransId="{EBAD4DA7-135F-4F4E-9475-804E7DC205D2}" sibTransId="{5723A07A-E737-45B0-B84E-97FB4DE86580}"/>
    <dgm:cxn modelId="{364708DB-5C01-4929-A7EF-3BA63763B54D}" type="presOf" srcId="{773C5012-55F9-436E-B78B-2A38D8AAA0C0}" destId="{58B158CB-C1D2-4676-88E6-6B3937A00A96}" srcOrd="0" destOrd="0" presId="urn:microsoft.com/office/officeart/2005/8/layout/list1#1"/>
    <dgm:cxn modelId="{CD8B36FA-191D-4700-86B6-D33C6E8D0B69}" type="presOf" srcId="{26C320EB-5352-40AA-A0A9-C13066E1373C}" destId="{E5EECCA3-F875-4B71-92CC-9CCDFB7DBFEF}" srcOrd="0" destOrd="0" presId="urn:microsoft.com/office/officeart/2005/8/layout/list1#1"/>
    <dgm:cxn modelId="{C656F2CC-F69D-4EF3-8FD1-F7902CA6D259}" type="presParOf" srcId="{E5EECCA3-F875-4B71-92CC-9CCDFB7DBFEF}" destId="{667CAF5C-37C0-43B7-8B7E-02CCA3754DB9}" srcOrd="0" destOrd="0" presId="urn:microsoft.com/office/officeart/2005/8/layout/list1#1"/>
    <dgm:cxn modelId="{03D035FF-3E0E-4B57-BDEB-3F99203144D7}" type="presParOf" srcId="{667CAF5C-37C0-43B7-8B7E-02CCA3754DB9}" destId="{58B158CB-C1D2-4676-88E6-6B3937A00A96}" srcOrd="0" destOrd="0" presId="urn:microsoft.com/office/officeart/2005/8/layout/list1#1"/>
    <dgm:cxn modelId="{B5983EC6-509B-4CE2-9A25-1FEB73E3B32A}" type="presParOf" srcId="{667CAF5C-37C0-43B7-8B7E-02CCA3754DB9}" destId="{D0971512-D8E1-4E4B-89F4-FF2EB164C196}" srcOrd="1" destOrd="0" presId="urn:microsoft.com/office/officeart/2005/8/layout/list1#1"/>
    <dgm:cxn modelId="{544903A3-5D6D-4F60-BD68-E04D91AEFA05}" type="presParOf" srcId="{E5EECCA3-F875-4B71-92CC-9CCDFB7DBFEF}" destId="{05E10EBB-C85A-471E-9935-B48B9C39A12E}" srcOrd="1" destOrd="0" presId="urn:microsoft.com/office/officeart/2005/8/layout/list1#1"/>
    <dgm:cxn modelId="{47812CBB-3763-4D9F-8D55-4F0EA6B42DC8}" type="presParOf" srcId="{E5EECCA3-F875-4B71-92CC-9CCDFB7DBFEF}" destId="{1F055725-8984-42CB-98CB-8E7728DD5EAB}" srcOrd="2" destOrd="0" presId="urn:microsoft.com/office/officeart/2005/8/layout/list1#1"/>
    <dgm:cxn modelId="{F300CC82-6606-4C4B-AD7D-D316286CAE51}" type="presParOf" srcId="{E5EECCA3-F875-4B71-92CC-9CCDFB7DBFEF}" destId="{5785404B-F53E-4CF2-A702-90A46E89CED8}" srcOrd="3" destOrd="0" presId="urn:microsoft.com/office/officeart/2005/8/layout/list1#1"/>
    <dgm:cxn modelId="{6F1F4D7C-2E8B-4BDE-BCF1-D896A2F4653D}" type="presParOf" srcId="{E5EECCA3-F875-4B71-92CC-9CCDFB7DBFEF}" destId="{EF963990-07B7-4DBC-8CFE-C86D15B61BB6}" srcOrd="4" destOrd="0" presId="urn:microsoft.com/office/officeart/2005/8/layout/list1#1"/>
    <dgm:cxn modelId="{A8859919-690C-475A-95FE-B02D90B36D9E}" type="presParOf" srcId="{EF963990-07B7-4DBC-8CFE-C86D15B61BB6}" destId="{AEA4B341-6C57-43B8-BC42-9813D43D1335}" srcOrd="0" destOrd="0" presId="urn:microsoft.com/office/officeart/2005/8/layout/list1#1"/>
    <dgm:cxn modelId="{AF7C124C-A750-4BF2-B1FD-2B42284601BB}" type="presParOf" srcId="{EF963990-07B7-4DBC-8CFE-C86D15B61BB6}" destId="{DD07B078-3354-4F1B-9438-E4F95C4B43A6}" srcOrd="1" destOrd="0" presId="urn:microsoft.com/office/officeart/2005/8/layout/list1#1"/>
    <dgm:cxn modelId="{BE19DE32-EB9E-4D8A-BE2C-53753025F929}" type="presParOf" srcId="{E5EECCA3-F875-4B71-92CC-9CCDFB7DBFEF}" destId="{98F9047E-C8BE-4990-B6F7-84F4581E1FEA}" srcOrd="5" destOrd="0" presId="urn:microsoft.com/office/officeart/2005/8/layout/list1#1"/>
    <dgm:cxn modelId="{DFD70207-4176-4EDA-AB40-E288D0F7CC32}" type="presParOf" srcId="{E5EECCA3-F875-4B71-92CC-9CCDFB7DBFEF}" destId="{FB20FF5F-D131-4A8A-AEBC-01A2B84D6655}" srcOrd="6" destOrd="0" presId="urn:microsoft.com/office/officeart/2005/8/layout/list1#1"/>
    <dgm:cxn modelId="{A803170D-C8AD-4EC3-9DDA-A3D8155D24F2}" type="presParOf" srcId="{E5EECCA3-F875-4B71-92CC-9CCDFB7DBFEF}" destId="{AC1FEB9E-7ED9-4E44-9D47-B63AE5862158}" srcOrd="7" destOrd="0" presId="urn:microsoft.com/office/officeart/2005/8/layout/list1#1"/>
    <dgm:cxn modelId="{D189F0EF-5C43-491F-BCAB-28F8ABA684E9}" type="presParOf" srcId="{E5EECCA3-F875-4B71-92CC-9CCDFB7DBFEF}" destId="{04A221FB-3A34-4804-9E1E-FAA254BEF819}" srcOrd="8" destOrd="0" presId="urn:microsoft.com/office/officeart/2005/8/layout/list1#1"/>
    <dgm:cxn modelId="{61DD373B-CC9A-428F-B8C6-76092F7739AC}" type="presParOf" srcId="{04A221FB-3A34-4804-9E1E-FAA254BEF819}" destId="{09CBCBA7-E2EE-4654-BCFB-AB2C2D77E66B}" srcOrd="0" destOrd="0" presId="urn:microsoft.com/office/officeart/2005/8/layout/list1#1"/>
    <dgm:cxn modelId="{6D579195-A261-4D65-802D-C207637A5FF1}" type="presParOf" srcId="{04A221FB-3A34-4804-9E1E-FAA254BEF819}" destId="{F8B30F84-9FC1-4455-B8FC-CA5DC2189586}" srcOrd="1" destOrd="0" presId="urn:microsoft.com/office/officeart/2005/8/layout/list1#1"/>
    <dgm:cxn modelId="{0B609A24-31FC-41E1-968A-2A52BC02D3DD}" type="presParOf" srcId="{E5EECCA3-F875-4B71-92CC-9CCDFB7DBFEF}" destId="{75AF99AA-34AA-4169-A0AA-91E0CC0C2D15}" srcOrd="9" destOrd="0" presId="urn:microsoft.com/office/officeart/2005/8/layout/list1#1"/>
    <dgm:cxn modelId="{243D28C9-952E-4AFE-8C54-3D350DABA3A8}" type="presParOf" srcId="{E5EECCA3-F875-4B71-92CC-9CCDFB7DBFEF}" destId="{F855875C-E8B4-4273-8C6C-6A8EC3091B3C}" srcOrd="10" destOrd="0" presId="urn:microsoft.com/office/officeart/2005/8/layout/list1#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E3F4AB-32FB-4CE0-9DAC-FC4DD26B5900}">
      <dsp:nvSpPr>
        <dsp:cNvPr id="0" name=""/>
        <dsp:cNvSpPr/>
      </dsp:nvSpPr>
      <dsp:spPr bwMode="white">
        <a:xfrm>
          <a:off x="0" y="2522131"/>
          <a:ext cx="2744036" cy="13720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hemeClr val="lt1"/>
        </a:lnRef>
        <a:fillRef idx="3">
          <a:schemeClr val="accent1"/>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Online Booking System</a:t>
          </a:r>
        </a:p>
      </dsp:txBody>
      <dsp:txXfrm>
        <a:off x="0" y="2522131"/>
        <a:ext cx="2744036" cy="1372018"/>
      </dsp:txXfrm>
    </dsp:sp>
    <dsp:sp modelId="{B47BD6C9-6D53-4A69-975F-9CF96E25F10F}">
      <dsp:nvSpPr>
        <dsp:cNvPr id="0" name=""/>
        <dsp:cNvSpPr/>
      </dsp:nvSpPr>
      <dsp:spPr bwMode="white">
        <a:xfrm>
          <a:off x="2485825" y="2594514"/>
          <a:ext cx="1614035" cy="43886"/>
        </a:xfrm>
        <a:custGeom>
          <a:avLst/>
          <a:gdLst/>
          <a:ahLst/>
          <a:cxnLst/>
          <a:rect l="0" t="0" r="0" b="0"/>
          <a:pathLst>
            <a:path w="2542" h="69">
              <a:moveTo>
                <a:pt x="407" y="966"/>
              </a:moveTo>
              <a:lnTo>
                <a:pt x="2135" y="-89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hemeClr val="accent1">
            <a:shade val="60000"/>
          </a:schemeClr>
        </a:lnRef>
        <a:fillRef idx="0">
          <a:schemeClr val="accent1"/>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2485825" y="2594514"/>
        <a:ext cx="1614035" cy="43886"/>
      </dsp:txXfrm>
    </dsp:sp>
    <dsp:sp modelId="{3C0D5057-54F2-42F8-ADAD-AA27A1CC1A1B}">
      <dsp:nvSpPr>
        <dsp:cNvPr id="0" name=""/>
        <dsp:cNvSpPr/>
      </dsp:nvSpPr>
      <dsp:spPr bwMode="white">
        <a:xfrm>
          <a:off x="3841650" y="1338766"/>
          <a:ext cx="2744036" cy="13720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hemeClr val="lt1"/>
        </a:lnRef>
        <a:fillRef idx="3">
          <a:schemeClr val="accent1"/>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POS And Payement In- tegration</a:t>
          </a:r>
        </a:p>
      </dsp:txBody>
      <dsp:txXfrm>
        <a:off x="3841650" y="1338766"/>
        <a:ext cx="2744036" cy="1372018"/>
      </dsp:txXfrm>
    </dsp:sp>
    <dsp:sp modelId="{FA61825B-C877-4D42-AAFB-0586288A9783}">
      <dsp:nvSpPr>
        <dsp:cNvPr id="0" name=""/>
        <dsp:cNvSpPr/>
      </dsp:nvSpPr>
      <dsp:spPr bwMode="white">
        <a:xfrm>
          <a:off x="6458634" y="1608377"/>
          <a:ext cx="1351716" cy="43886"/>
        </a:xfrm>
        <a:custGeom>
          <a:avLst/>
          <a:gdLst/>
          <a:ahLst/>
          <a:cxnLst/>
          <a:rect l="0" t="0" r="0" b="0"/>
          <a:pathLst>
            <a:path w="2129" h="69">
              <a:moveTo>
                <a:pt x="200" y="656"/>
              </a:moveTo>
              <a:lnTo>
                <a:pt x="1929" y="-58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hemeClr val="accent1">
            <a:shade val="80000"/>
          </a:schemeClr>
        </a:lnRef>
        <a:fillRef idx="0">
          <a:schemeClr val="accent1"/>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458634" y="1608377"/>
        <a:ext cx="1351716" cy="43886"/>
      </dsp:txXfrm>
    </dsp:sp>
    <dsp:sp modelId="{63712EDC-9AF8-41BC-8F72-ADF8D554FF07}">
      <dsp:nvSpPr>
        <dsp:cNvPr id="0" name=""/>
        <dsp:cNvSpPr/>
      </dsp:nvSpPr>
      <dsp:spPr bwMode="white">
        <a:xfrm>
          <a:off x="7683299" y="549856"/>
          <a:ext cx="2744036" cy="13720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hemeClr val="lt1"/>
        </a:lnRef>
        <a:fillRef idx="3">
          <a:schemeClr val="accent1"/>
        </a:fillRef>
        <a:effectRef idx="3">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Housekeeping Management</a:t>
          </a:r>
        </a:p>
      </dsp:txBody>
      <dsp:txXfrm>
        <a:off x="7683299" y="549856"/>
        <a:ext cx="2744036" cy="1372018"/>
      </dsp:txXfrm>
    </dsp:sp>
    <dsp:sp modelId="{E81582B1-A130-479F-ACE3-61EF727591CE}">
      <dsp:nvSpPr>
        <dsp:cNvPr id="0" name=""/>
        <dsp:cNvSpPr/>
      </dsp:nvSpPr>
      <dsp:spPr bwMode="white">
        <a:xfrm>
          <a:off x="6458634" y="2397287"/>
          <a:ext cx="1351716" cy="43886"/>
        </a:xfrm>
        <a:custGeom>
          <a:avLst/>
          <a:gdLst/>
          <a:ahLst/>
          <a:cxnLst/>
          <a:rect l="0" t="0" r="0" b="0"/>
          <a:pathLst>
            <a:path w="2129" h="69">
              <a:moveTo>
                <a:pt x="200" y="-587"/>
              </a:moveTo>
              <a:lnTo>
                <a:pt x="1929" y="65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hemeClr val="accent1">
            <a:shade val="80000"/>
          </a:schemeClr>
        </a:lnRef>
        <a:fillRef idx="0">
          <a:schemeClr val="accent1"/>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458634" y="2397287"/>
        <a:ext cx="1351716" cy="43886"/>
      </dsp:txXfrm>
    </dsp:sp>
    <dsp:sp modelId="{29F748CF-C0E7-4DEA-B3A3-0E8AEB5CA964}">
      <dsp:nvSpPr>
        <dsp:cNvPr id="0" name=""/>
        <dsp:cNvSpPr/>
      </dsp:nvSpPr>
      <dsp:spPr bwMode="white">
        <a:xfrm>
          <a:off x="7683299" y="2127676"/>
          <a:ext cx="2744036" cy="13720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hemeClr val="lt1"/>
        </a:lnRef>
        <a:fillRef idx="3">
          <a:schemeClr val="accent1"/>
        </a:fillRef>
        <a:effectRef idx="3">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Feedback and Reviews</a:t>
          </a:r>
        </a:p>
      </dsp:txBody>
      <dsp:txXfrm>
        <a:off x="7683299" y="2127676"/>
        <a:ext cx="2744036" cy="1372018"/>
      </dsp:txXfrm>
    </dsp:sp>
    <dsp:sp modelId="{2E81B90F-7494-41FF-808F-F7F82B993B40}">
      <dsp:nvSpPr>
        <dsp:cNvPr id="0" name=""/>
        <dsp:cNvSpPr/>
      </dsp:nvSpPr>
      <dsp:spPr bwMode="white">
        <a:xfrm>
          <a:off x="2485825" y="3777880"/>
          <a:ext cx="1614035" cy="43886"/>
        </a:xfrm>
        <a:custGeom>
          <a:avLst/>
          <a:gdLst/>
          <a:ahLst/>
          <a:cxnLst/>
          <a:rect l="0" t="0" r="0" b="0"/>
          <a:pathLst>
            <a:path w="2542" h="69">
              <a:moveTo>
                <a:pt x="407" y="-897"/>
              </a:moveTo>
              <a:lnTo>
                <a:pt x="2135" y="96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hemeClr val="accent1">
            <a:shade val="60000"/>
          </a:schemeClr>
        </a:lnRef>
        <a:fillRef idx="0">
          <a:schemeClr val="accent1"/>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2485825" y="3777880"/>
        <a:ext cx="1614035" cy="43886"/>
      </dsp:txXfrm>
    </dsp:sp>
    <dsp:sp modelId="{3D382021-A429-4403-82FF-5A95DD3EBB20}">
      <dsp:nvSpPr>
        <dsp:cNvPr id="0" name=""/>
        <dsp:cNvSpPr/>
      </dsp:nvSpPr>
      <dsp:spPr bwMode="white">
        <a:xfrm>
          <a:off x="3841650" y="3705497"/>
          <a:ext cx="2744036" cy="13720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hemeClr val="lt1"/>
        </a:lnRef>
        <a:fillRef idx="3">
          <a:schemeClr val="accent1"/>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Revenew Managament</a:t>
          </a:r>
        </a:p>
      </dsp:txBody>
      <dsp:txXfrm>
        <a:off x="3841650" y="3705497"/>
        <a:ext cx="2744036" cy="1372018"/>
      </dsp:txXfrm>
    </dsp:sp>
    <dsp:sp modelId="{B68D4CB7-ED76-4EEE-B7F0-455597F5F947}">
      <dsp:nvSpPr>
        <dsp:cNvPr id="0" name=""/>
        <dsp:cNvSpPr/>
      </dsp:nvSpPr>
      <dsp:spPr bwMode="white">
        <a:xfrm>
          <a:off x="6585685" y="4369562"/>
          <a:ext cx="1097614" cy="43886"/>
        </a:xfrm>
        <a:custGeom>
          <a:avLst/>
          <a:gdLst/>
          <a:ahLst/>
          <a:cxnLst/>
          <a:rect l="0" t="0" r="0" b="0"/>
          <a:pathLst>
            <a:path w="1729" h="69">
              <a:moveTo>
                <a:pt x="0" y="35"/>
              </a:moveTo>
              <a:lnTo>
                <a:pt x="1729" y="3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hemeClr val="accent1">
            <a:shade val="80000"/>
          </a:schemeClr>
        </a:lnRef>
        <a:fillRef idx="0">
          <a:schemeClr val="accent1"/>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585685" y="4369562"/>
        <a:ext cx="1097614" cy="43886"/>
      </dsp:txXfrm>
    </dsp:sp>
    <dsp:sp modelId="{402901F7-4C4B-47C4-BE12-824FDFB99F9B}">
      <dsp:nvSpPr>
        <dsp:cNvPr id="0" name=""/>
        <dsp:cNvSpPr/>
      </dsp:nvSpPr>
      <dsp:spPr bwMode="white">
        <a:xfrm>
          <a:off x="7683299" y="3705497"/>
          <a:ext cx="2744036" cy="137201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hemeClr val="lt1"/>
        </a:lnRef>
        <a:fillRef idx="3">
          <a:schemeClr val="accent1"/>
        </a:fillRef>
        <a:effectRef idx="3">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Promotions and Discounts</a:t>
          </a:r>
        </a:p>
      </dsp:txBody>
      <dsp:txXfrm>
        <a:off x="7683299" y="3705497"/>
        <a:ext cx="2744036" cy="13720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C60CE2-51D0-47DE-A469-FE4884597341}">
      <dsp:nvSpPr>
        <dsp:cNvPr id="0" name=""/>
        <dsp:cNvSpPr/>
      </dsp:nvSpPr>
      <dsp:spPr>
        <a:xfrm>
          <a:off x="3833241" y="1098847"/>
          <a:ext cx="230758" cy="1010939"/>
        </a:xfrm>
        <a:custGeom>
          <a:avLst/>
          <a:gdLst/>
          <a:ahLst/>
          <a:cxnLst/>
          <a:rect l="0" t="0" r="0" b="0"/>
          <a:pathLst>
            <a:path>
              <a:moveTo>
                <a:pt x="230758" y="0"/>
              </a:moveTo>
              <a:lnTo>
                <a:pt x="230758" y="1010939"/>
              </a:lnTo>
              <a:lnTo>
                <a:pt x="0" y="101093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B3A8128-6C86-49B7-B5CC-0153888815E5}">
      <dsp:nvSpPr>
        <dsp:cNvPr id="0" name=""/>
        <dsp:cNvSpPr/>
      </dsp:nvSpPr>
      <dsp:spPr>
        <a:xfrm>
          <a:off x="4064000" y="1098847"/>
          <a:ext cx="2659211" cy="2021879"/>
        </a:xfrm>
        <a:custGeom>
          <a:avLst/>
          <a:gdLst/>
          <a:ahLst/>
          <a:cxnLst/>
          <a:rect l="0" t="0" r="0" b="0"/>
          <a:pathLst>
            <a:path>
              <a:moveTo>
                <a:pt x="0" y="0"/>
              </a:moveTo>
              <a:lnTo>
                <a:pt x="0" y="1791121"/>
              </a:lnTo>
              <a:lnTo>
                <a:pt x="2659211" y="1791121"/>
              </a:lnTo>
              <a:lnTo>
                <a:pt x="2659211" y="202187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492B679-3C8C-4E72-95A8-8B81298826E7}">
      <dsp:nvSpPr>
        <dsp:cNvPr id="0" name=""/>
        <dsp:cNvSpPr/>
      </dsp:nvSpPr>
      <dsp:spPr>
        <a:xfrm>
          <a:off x="4018280" y="1098847"/>
          <a:ext cx="91440" cy="2021879"/>
        </a:xfrm>
        <a:custGeom>
          <a:avLst/>
          <a:gdLst/>
          <a:ahLst/>
          <a:cxnLst/>
          <a:rect l="0" t="0" r="0" b="0"/>
          <a:pathLst>
            <a:path>
              <a:moveTo>
                <a:pt x="45720" y="0"/>
              </a:moveTo>
              <a:lnTo>
                <a:pt x="45720" y="202187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A259130-4455-44E0-969B-948D1249687E}">
      <dsp:nvSpPr>
        <dsp:cNvPr id="0" name=""/>
        <dsp:cNvSpPr/>
      </dsp:nvSpPr>
      <dsp:spPr>
        <a:xfrm>
          <a:off x="1404788" y="1098847"/>
          <a:ext cx="2659211" cy="2021879"/>
        </a:xfrm>
        <a:custGeom>
          <a:avLst/>
          <a:gdLst/>
          <a:ahLst/>
          <a:cxnLst/>
          <a:rect l="0" t="0" r="0" b="0"/>
          <a:pathLst>
            <a:path>
              <a:moveTo>
                <a:pt x="2659211" y="0"/>
              </a:moveTo>
              <a:lnTo>
                <a:pt x="2659211" y="1791121"/>
              </a:lnTo>
              <a:lnTo>
                <a:pt x="0" y="1791121"/>
              </a:lnTo>
              <a:lnTo>
                <a:pt x="0" y="202187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79172D-D441-42BB-84EA-E3D989670DED}">
      <dsp:nvSpPr>
        <dsp:cNvPr id="0" name=""/>
        <dsp:cNvSpPr/>
      </dsp:nvSpPr>
      <dsp:spPr>
        <a:xfrm>
          <a:off x="2965152" y="0"/>
          <a:ext cx="2197695" cy="109884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Creating And Desiging Software</a:t>
          </a:r>
        </a:p>
      </dsp:txBody>
      <dsp:txXfrm>
        <a:off x="2965152" y="0"/>
        <a:ext cx="2197695" cy="1098847"/>
      </dsp:txXfrm>
    </dsp:sp>
    <dsp:sp modelId="{43B7C837-49D6-40CE-BBAB-953D9E4BA7ED}">
      <dsp:nvSpPr>
        <dsp:cNvPr id="0" name=""/>
        <dsp:cNvSpPr/>
      </dsp:nvSpPr>
      <dsp:spPr>
        <a:xfrm>
          <a:off x="305941" y="3120727"/>
          <a:ext cx="2197695" cy="109884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Creating Local Database using sql code in oracle apex</a:t>
          </a:r>
        </a:p>
      </dsp:txBody>
      <dsp:txXfrm>
        <a:off x="305941" y="3120727"/>
        <a:ext cx="2197695" cy="1098847"/>
      </dsp:txXfrm>
    </dsp:sp>
    <dsp:sp modelId="{08A0D1D2-3A20-4D63-8E35-B7C8B6B16D48}">
      <dsp:nvSpPr>
        <dsp:cNvPr id="0" name=""/>
        <dsp:cNvSpPr/>
      </dsp:nvSpPr>
      <dsp:spPr>
        <a:xfrm>
          <a:off x="2965152" y="3120727"/>
          <a:ext cx="2197695" cy="109884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Creating tables and using role and permission</a:t>
          </a:r>
        </a:p>
      </dsp:txBody>
      <dsp:txXfrm>
        <a:off x="2965152" y="3120727"/>
        <a:ext cx="2197695" cy="1098847"/>
      </dsp:txXfrm>
    </dsp:sp>
    <dsp:sp modelId="{7D64F4A3-0E55-47AC-A59B-9D5A9DC25552}">
      <dsp:nvSpPr>
        <dsp:cNvPr id="0" name=""/>
        <dsp:cNvSpPr/>
      </dsp:nvSpPr>
      <dsp:spPr>
        <a:xfrm>
          <a:off x="5624363" y="3120727"/>
          <a:ext cx="2197695" cy="109884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Connecting Database to UI website</a:t>
          </a:r>
        </a:p>
      </dsp:txBody>
      <dsp:txXfrm>
        <a:off x="5624363" y="3120727"/>
        <a:ext cx="2197695" cy="1098847"/>
      </dsp:txXfrm>
    </dsp:sp>
    <dsp:sp modelId="{15F46F7C-8483-49B2-9069-BD47518FA3C5}">
      <dsp:nvSpPr>
        <dsp:cNvPr id="0" name=""/>
        <dsp:cNvSpPr/>
      </dsp:nvSpPr>
      <dsp:spPr>
        <a:xfrm>
          <a:off x="1635546" y="1560363"/>
          <a:ext cx="2197695" cy="109884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100000"/>
            </a:lnSpc>
            <a:spcBef>
              <a:spcPct val="0"/>
            </a:spcBef>
            <a:spcAft>
              <a:spcPct val="35000"/>
            </a:spcAft>
            <a:buNone/>
          </a:pPr>
          <a:r>
            <a:rPr lang="en-US" sz="2000" b="1" kern="1200">
              <a:solidFill>
                <a:schemeClr val="tx1"/>
              </a:solidFill>
            </a:rPr>
            <a:t>Designing UI aka Website</a:t>
          </a:r>
        </a:p>
      </dsp:txBody>
      <dsp:txXfrm>
        <a:off x="1635546" y="1560363"/>
        <a:ext cx="2197695" cy="109884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055725-8984-42CB-98CB-8E7728DD5EAB}">
      <dsp:nvSpPr>
        <dsp:cNvPr id="0" name=""/>
        <dsp:cNvSpPr/>
      </dsp:nvSpPr>
      <dsp:spPr>
        <a:xfrm>
          <a:off x="0" y="928862"/>
          <a:ext cx="8240616" cy="529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971512-D8E1-4E4B-89F4-FF2EB164C196}">
      <dsp:nvSpPr>
        <dsp:cNvPr id="0" name=""/>
        <dsp:cNvSpPr/>
      </dsp:nvSpPr>
      <dsp:spPr>
        <a:xfrm>
          <a:off x="412030" y="618902"/>
          <a:ext cx="5768431" cy="619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033" tIns="0" rIns="218033" bIns="0" numCol="1" spcCol="1270" anchor="ctr" anchorCtr="0">
          <a:noAutofit/>
        </a:bodyPr>
        <a:lstStyle/>
        <a:p>
          <a:pPr marL="0" lvl="0" indent="0" algn="l" defTabSz="933450">
            <a:lnSpc>
              <a:spcPct val="100000"/>
            </a:lnSpc>
            <a:spcBef>
              <a:spcPct val="0"/>
            </a:spcBef>
            <a:spcAft>
              <a:spcPct val="35000"/>
            </a:spcAft>
            <a:buNone/>
          </a:pPr>
          <a:r>
            <a:rPr lang="en-US" sz="2100" b="1" kern="1200" dirty="0">
              <a:solidFill>
                <a:schemeClr val="tx1"/>
              </a:solidFill>
            </a:rPr>
            <a:t>Time Saving : Automates repetitive tasks</a:t>
          </a:r>
        </a:p>
      </dsp:txBody>
      <dsp:txXfrm>
        <a:off x="442292" y="649164"/>
        <a:ext cx="5707907" cy="559396"/>
      </dsp:txXfrm>
    </dsp:sp>
    <dsp:sp modelId="{FB20FF5F-D131-4A8A-AEBC-01A2B84D6655}">
      <dsp:nvSpPr>
        <dsp:cNvPr id="0" name=""/>
        <dsp:cNvSpPr/>
      </dsp:nvSpPr>
      <dsp:spPr>
        <a:xfrm>
          <a:off x="0" y="1881422"/>
          <a:ext cx="8240616" cy="529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D07B078-3354-4F1B-9438-E4F95C4B43A6}">
      <dsp:nvSpPr>
        <dsp:cNvPr id="0" name=""/>
        <dsp:cNvSpPr/>
      </dsp:nvSpPr>
      <dsp:spPr>
        <a:xfrm>
          <a:off x="412030" y="1571462"/>
          <a:ext cx="5768431" cy="619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033" tIns="0" rIns="218033" bIns="0" numCol="1" spcCol="1270" anchor="ctr" anchorCtr="0">
          <a:noAutofit/>
        </a:bodyPr>
        <a:lstStyle/>
        <a:p>
          <a:pPr marL="0" lvl="0" indent="0" algn="l" defTabSz="933450">
            <a:lnSpc>
              <a:spcPct val="100000"/>
            </a:lnSpc>
            <a:spcBef>
              <a:spcPct val="0"/>
            </a:spcBef>
            <a:spcAft>
              <a:spcPct val="35000"/>
            </a:spcAft>
            <a:buNone/>
          </a:pPr>
          <a:r>
            <a:rPr lang="en-US" sz="2100" b="1" kern="1200">
              <a:solidFill>
                <a:schemeClr val="tx1"/>
              </a:solidFill>
            </a:rPr>
            <a:t>Accuracy : Reducing human errors</a:t>
          </a:r>
        </a:p>
      </dsp:txBody>
      <dsp:txXfrm>
        <a:off x="442292" y="1601724"/>
        <a:ext cx="5707907" cy="559396"/>
      </dsp:txXfrm>
    </dsp:sp>
    <dsp:sp modelId="{F855875C-E8B4-4273-8C6C-6A8EC3091B3C}">
      <dsp:nvSpPr>
        <dsp:cNvPr id="0" name=""/>
        <dsp:cNvSpPr/>
      </dsp:nvSpPr>
      <dsp:spPr>
        <a:xfrm>
          <a:off x="0" y="2833982"/>
          <a:ext cx="8240616" cy="529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B30F84-9FC1-4455-B8FC-CA5DC2189586}">
      <dsp:nvSpPr>
        <dsp:cNvPr id="0" name=""/>
        <dsp:cNvSpPr/>
      </dsp:nvSpPr>
      <dsp:spPr>
        <a:xfrm>
          <a:off x="412030" y="2524022"/>
          <a:ext cx="5768431" cy="6199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033" tIns="0" rIns="218033" bIns="0" numCol="1" spcCol="1270" anchor="ctr" anchorCtr="0">
          <a:noAutofit/>
        </a:bodyPr>
        <a:lstStyle/>
        <a:p>
          <a:pPr marL="0" lvl="0" indent="0" algn="l" defTabSz="933450">
            <a:lnSpc>
              <a:spcPct val="100000"/>
            </a:lnSpc>
            <a:spcBef>
              <a:spcPct val="0"/>
            </a:spcBef>
            <a:spcAft>
              <a:spcPct val="35000"/>
            </a:spcAft>
            <a:buNone/>
          </a:pPr>
          <a:r>
            <a:rPr lang="en-US" sz="2100" b="1" kern="1200">
              <a:solidFill>
                <a:schemeClr val="tx1"/>
              </a:solidFill>
            </a:rPr>
            <a:t>Improved Service : Enhances guest experiences</a:t>
          </a:r>
        </a:p>
      </dsp:txBody>
      <dsp:txXfrm>
        <a:off x="442292" y="2554284"/>
        <a:ext cx="5707907"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1">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endSty" val="noArr"/>
                        <dgm:param type="begPts" val="midR"/>
                        <dgm:param type="endPts" val="midL"/>
                      </dgm:alg>
                    </dgm:if>
                    <dgm:else name="Name14">
                      <dgm:alg type="conn">
                        <dgm:param type="dim" val="1D"/>
                        <dgm:param type="endSty" val="noArr"/>
                        <dgm:param type="begPts" val="midL"/>
                        <dgm:param type="endPts" val="mid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rSet qsTypeId="urn:microsoft.com/office/officeart/2005/8/quickstyle/simple5"/>
        </dgm:pt>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1">
  <dgm:title val=""/>
  <dgm:desc val=""/>
  <dgm:catLst>
    <dgm:cat type="simple" pri="105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2">
  <dgm:title val=""/>
  <dgm:desc val=""/>
  <dgm:catLst>
    <dgm:cat type="simple" pri="105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BC936B-BFC5-4959-8E80-1BAC0AD339E4}" type="datetimeFigureOut">
              <a:rPr lang="en-IN" smtClean="0"/>
              <a:t>21/05/24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4B40A1-0BC9-4864-9E19-9B14A057AECD}"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0BE3E78-1F4D-4FBC-9B6D-5AA225D89653}" type="datetimeFigureOut">
              <a:rPr lang="en-US" smtClean="0"/>
              <a:t>5/21/24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0BE3E78-1F4D-4FBC-9B6D-5AA225D89653}" type="datetimeFigureOut">
              <a:rPr lang="en-US" smtClean="0"/>
              <a:t>5/21/24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0BE3E78-1F4D-4FBC-9B6D-5AA225D89653}" type="datetimeFigureOut">
              <a:rPr lang="en-US" smtClean="0"/>
              <a:t>5/21/24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0BE3E78-1F4D-4FBC-9B6D-5AA225D89653}" type="datetimeFigureOut">
              <a:rPr lang="en-US" smtClean="0"/>
              <a:t>5/21/24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BE3E78-1F4D-4FBC-9B6D-5AA225D89653}" type="datetimeFigureOut">
              <a:rPr lang="en-US" smtClean="0"/>
              <a:t>5/21/24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0BE3E78-1F4D-4FBC-9B6D-5AA225D89653}" type="datetimeFigureOut">
              <a:rPr lang="en-US" smtClean="0"/>
              <a:t>5/21/24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0BE3E78-1F4D-4FBC-9B6D-5AA225D89653}" type="datetimeFigureOut">
              <a:rPr lang="en-US" smtClean="0"/>
              <a:t>5/21/24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0BE3E78-1F4D-4FBC-9B6D-5AA225D89653}" type="datetimeFigureOut">
              <a:rPr lang="en-US" smtClean="0"/>
              <a:t>5/21/24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BE3E78-1F4D-4FBC-9B6D-5AA225D89653}" type="datetimeFigureOut">
              <a:rPr lang="en-US" smtClean="0"/>
              <a:t>5/21/24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924D9EA-3070-43E2-A558-68520BABFC03}" type="slidenum">
              <a:rPr lang="en-US" smtClean="0"/>
              <a:t>‹#›</a:t>
            </a:fld>
            <a:endParaRPr lang="en-US"/>
          </a:p>
        </p:txBody>
      </p:sp>
      <p:sp>
        <p:nvSpPr>
          <p:cNvPr id="6" name="Picture Placeholder 5"/>
          <p:cNvSpPr>
            <a:spLocks noGrp="1"/>
          </p:cNvSpPr>
          <p:nvPr>
            <p:ph type="pic" sz="quarter" idx="13"/>
          </p:nvPr>
        </p:nvSpPr>
        <p:spPr>
          <a:xfrm>
            <a:off x="4484318" y="484644"/>
            <a:ext cx="7707682" cy="2944356"/>
          </a:xfrm>
        </p:spPr>
        <p:txBody>
          <a:bodyPr/>
          <a:lstStyle/>
          <a:p>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BE3E78-1F4D-4FBC-9B6D-5AA225D89653}" type="datetimeFigureOut">
              <a:rPr lang="en-US" smtClean="0"/>
              <a:t>5/21/24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BE3E78-1F4D-4FBC-9B6D-5AA225D89653}" type="datetimeFigureOut">
              <a:rPr lang="en-US" smtClean="0"/>
              <a:t>5/21/24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24D9EA-3070-43E2-A558-68520BABFC0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BE3E78-1F4D-4FBC-9B6D-5AA225D89653}" type="datetimeFigureOut">
              <a:rPr lang="en-US" smtClean="0"/>
              <a:t>5/21/24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24D9EA-3070-43E2-A558-68520BABFC0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0.jpeg"/><Relationship Id="rId7" Type="http://schemas.openxmlformats.org/officeDocument/2006/relationships/diagramColors" Target="../diagrams/colors3.xml"/><Relationship Id="rId2" Type="http://schemas.openxmlformats.org/officeDocument/2006/relationships/image" Target="../media/image9.jpeg"/><Relationship Id="rId1" Type="http://schemas.openxmlformats.org/officeDocument/2006/relationships/slideLayout" Target="../slideLayouts/slideLayout6.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hyperlink" Target="https://twitter.com/egg_slide" TargetMode="External"/><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hyperlink" Target="https://www.facebook.com/SlideEgg" TargetMode="External"/><Relationship Id="rId1" Type="http://schemas.openxmlformats.org/officeDocument/2006/relationships/slideLayout" Target="../slideLayouts/slideLayout6.xml"/><Relationship Id="rId6" Type="http://schemas.openxmlformats.org/officeDocument/2006/relationships/hyperlink" Target="https://www.youtube.com/channel/UCKevbriFTbpu-nd4NBafPEg" TargetMode="External"/><Relationship Id="rId11" Type="http://schemas.openxmlformats.org/officeDocument/2006/relationships/image" Target="../media/image17.png"/><Relationship Id="rId5" Type="http://schemas.openxmlformats.org/officeDocument/2006/relationships/image" Target="../media/image14.png"/><Relationship Id="rId10" Type="http://schemas.openxmlformats.org/officeDocument/2006/relationships/hyperlink" Target="https://www.instagram.com/slide_egg/" TargetMode="External"/><Relationship Id="rId4" Type="http://schemas.openxmlformats.org/officeDocument/2006/relationships/hyperlink" Target="https://www.instagram.com/egg_slide/" TargetMode="External"/><Relationship Id="rId9"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8.png"/><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8" name="Picture 7" descr="A picture containing indoor, interior design, wall, pillow&#10;&#10;Description automatically generated"/>
          <p:cNvPicPr>
            <a:picLocks noChangeAspect="1"/>
          </p:cNvPicPr>
          <p:nvPr/>
        </p:nvPicPr>
        <p:blipFill rotWithShape="1">
          <a:blip r:embed="rId3">
            <a:extLst>
              <a:ext uri="{28A0092B-C50C-407E-A947-70E740481C1C}">
                <a14:useLocalDpi xmlns:a14="http://schemas.microsoft.com/office/drawing/2010/main" val="0"/>
              </a:ext>
            </a:extLst>
          </a:blip>
          <a:srcRect l="4570" r="6525" b="1"/>
          <a:stretch>
            <a:fillRect/>
          </a:stretch>
        </p:blipFill>
        <p:spPr>
          <a:xfrm>
            <a:off x="10" y="1282"/>
            <a:ext cx="12191980" cy="6856718"/>
          </a:xfrm>
          <a:prstGeom prst="rect">
            <a:avLst/>
          </a:prstGeom>
        </p:spPr>
      </p:pic>
      <p:sp>
        <p:nvSpPr>
          <p:cNvPr id="9" name="Rectangle 8"/>
          <p:cNvSpPr/>
          <p:nvPr/>
        </p:nvSpPr>
        <p:spPr>
          <a:xfrm>
            <a:off x="67564" y="1270"/>
            <a:ext cx="12188952" cy="6856718"/>
          </a:xfrm>
          <a:prstGeom prst="rect">
            <a:avLst/>
          </a:prstGeom>
          <a:solidFill>
            <a:schemeClr val="tx2">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p:cNvSpPr/>
          <p:nvPr/>
        </p:nvSpPr>
        <p:spPr>
          <a:xfrm flipV="1">
            <a:off x="0" y="6228444"/>
            <a:ext cx="11306629"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75" name="Group 74"/>
          <p:cNvGrpSpPr/>
          <p:nvPr/>
        </p:nvGrpSpPr>
        <p:grpSpPr>
          <a:xfrm>
            <a:off x="11281292" y="5964558"/>
            <a:ext cx="573496" cy="573490"/>
            <a:chOff x="11281292" y="5964558"/>
            <a:chExt cx="573496" cy="573490"/>
          </a:xfrm>
        </p:grpSpPr>
        <p:sp>
          <p:nvSpPr>
            <p:cNvPr id="19" name="Oval 18"/>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Isosceles Triangle 19"/>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4" name="Group 73"/>
          <p:cNvGrpSpPr/>
          <p:nvPr/>
        </p:nvGrpSpPr>
        <p:grpSpPr>
          <a:xfrm>
            <a:off x="11196864" y="245205"/>
            <a:ext cx="805788" cy="364387"/>
            <a:chOff x="11196864" y="245205"/>
            <a:chExt cx="805788" cy="364387"/>
          </a:xfrm>
        </p:grpSpPr>
        <p:sp>
          <p:nvSpPr>
            <p:cNvPr id="22" name="Rectangle 21"/>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24"/>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ectangle 25"/>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7" name="Rectangle 26"/>
          <p:cNvSpPr/>
          <p:nvPr/>
        </p:nvSpPr>
        <p:spPr>
          <a:xfrm>
            <a:off x="341537" y="-5632"/>
            <a:ext cx="3181350" cy="44075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Freeform: Shape 39"/>
          <p:cNvSpPr/>
          <p:nvPr/>
        </p:nvSpPr>
        <p:spPr>
          <a:xfrm>
            <a:off x="462582" y="2349835"/>
            <a:ext cx="6068875" cy="73909"/>
          </a:xfrm>
          <a:custGeom>
            <a:avLst/>
            <a:gdLst>
              <a:gd name="connsiteX0" fmla="*/ 6031483 w 6068875"/>
              <a:gd name="connsiteY0" fmla="*/ 73840 h 73909"/>
              <a:gd name="connsiteX1" fmla="*/ 36517 w 6068875"/>
              <a:gd name="connsiteY1" fmla="*/ 73840 h 73909"/>
              <a:gd name="connsiteX2" fmla="*/ -437 w 6068875"/>
              <a:gd name="connsiteY2" fmla="*/ 36886 h 73909"/>
              <a:gd name="connsiteX3" fmla="*/ 36517 w 6068875"/>
              <a:gd name="connsiteY3" fmla="*/ -69 h 73909"/>
              <a:gd name="connsiteX4" fmla="*/ 6031483 w 6068875"/>
              <a:gd name="connsiteY4" fmla="*/ -69 h 73909"/>
              <a:gd name="connsiteX5" fmla="*/ 6068438 w 6068875"/>
              <a:gd name="connsiteY5" fmla="*/ 36886 h 73909"/>
              <a:gd name="connsiteX6" fmla="*/ 6031483 w 6068875"/>
              <a:gd name="connsiteY6" fmla="*/ 73840 h 73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68875" h="73909">
                <a:moveTo>
                  <a:pt x="6031483" y="73840"/>
                </a:moveTo>
                <a:lnTo>
                  <a:pt x="36517" y="73840"/>
                </a:lnTo>
                <a:cubicBezTo>
                  <a:pt x="16099" y="73840"/>
                  <a:pt x="-437" y="57303"/>
                  <a:pt x="-437" y="36886"/>
                </a:cubicBezTo>
                <a:cubicBezTo>
                  <a:pt x="-437" y="16468"/>
                  <a:pt x="16099" y="-69"/>
                  <a:pt x="36517" y="-69"/>
                </a:cubicBezTo>
                <a:lnTo>
                  <a:pt x="6031483" y="-69"/>
                </a:lnTo>
                <a:cubicBezTo>
                  <a:pt x="6051901" y="-69"/>
                  <a:pt x="6068438" y="16468"/>
                  <a:pt x="6068438" y="36886"/>
                </a:cubicBezTo>
                <a:cubicBezTo>
                  <a:pt x="6068438" y="57303"/>
                  <a:pt x="6051901" y="73840"/>
                  <a:pt x="6031483" y="73840"/>
                </a:cubicBezTo>
                <a:close/>
              </a:path>
            </a:pathLst>
          </a:custGeom>
          <a:solidFill>
            <a:srgbClr val="BB8F49"/>
          </a:solidFill>
          <a:ln w="30770" cap="flat">
            <a:noFill/>
            <a:prstDash val="solid"/>
            <a:miter/>
          </a:ln>
        </p:spPr>
        <p:txBody>
          <a:bodyPr rtlCol="0" anchor="ctr"/>
          <a:lstStyle/>
          <a:p>
            <a:endParaRPr lang="en-IN"/>
          </a:p>
        </p:txBody>
      </p:sp>
      <p:sp>
        <p:nvSpPr>
          <p:cNvPr id="41" name="Freeform: Shape 40"/>
          <p:cNvSpPr/>
          <p:nvPr/>
        </p:nvSpPr>
        <p:spPr>
          <a:xfrm>
            <a:off x="462763" y="2543767"/>
            <a:ext cx="6068881" cy="73916"/>
          </a:xfrm>
          <a:custGeom>
            <a:avLst/>
            <a:gdLst>
              <a:gd name="connsiteX0" fmla="*/ 6028127 w 6068881"/>
              <a:gd name="connsiteY0" fmla="*/ 73686 h 73916"/>
              <a:gd name="connsiteX1" fmla="*/ 33161 w 6068881"/>
              <a:gd name="connsiteY1" fmla="*/ 73686 h 73916"/>
              <a:gd name="connsiteX2" fmla="*/ -283 w 6068881"/>
              <a:gd name="connsiteY2" fmla="*/ 33530 h 73916"/>
              <a:gd name="connsiteX3" fmla="*/ 33161 w 6068881"/>
              <a:gd name="connsiteY3" fmla="*/ 85 h 73916"/>
              <a:gd name="connsiteX4" fmla="*/ 6028127 w 6068881"/>
              <a:gd name="connsiteY4" fmla="*/ 85 h 73916"/>
              <a:gd name="connsiteX5" fmla="*/ 6068285 w 6068881"/>
              <a:gd name="connsiteY5" fmla="*/ 33530 h 73916"/>
              <a:gd name="connsiteX6" fmla="*/ 6034871 w 6068881"/>
              <a:gd name="connsiteY6" fmla="*/ 73686 h 73916"/>
              <a:gd name="connsiteX7" fmla="*/ 6028127 w 6068881"/>
              <a:gd name="connsiteY7" fmla="*/ 73686 h 73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68881" h="73916">
                <a:moveTo>
                  <a:pt x="6028127" y="73686"/>
                </a:moveTo>
                <a:lnTo>
                  <a:pt x="33161" y="73686"/>
                </a:lnTo>
                <a:cubicBezTo>
                  <a:pt x="12836" y="71839"/>
                  <a:pt x="-2131" y="53854"/>
                  <a:pt x="-283" y="33530"/>
                </a:cubicBezTo>
                <a:cubicBezTo>
                  <a:pt x="1349" y="15760"/>
                  <a:pt x="15423" y="1718"/>
                  <a:pt x="33161" y="85"/>
                </a:cubicBezTo>
                <a:lnTo>
                  <a:pt x="6028127" y="85"/>
                </a:lnTo>
                <a:cubicBezTo>
                  <a:pt x="6048452" y="-1762"/>
                  <a:pt x="6066438" y="13204"/>
                  <a:pt x="6068285" y="33530"/>
                </a:cubicBezTo>
                <a:cubicBezTo>
                  <a:pt x="6070163" y="53854"/>
                  <a:pt x="6055196" y="71839"/>
                  <a:pt x="6034871" y="73686"/>
                </a:cubicBezTo>
                <a:cubicBezTo>
                  <a:pt x="6032623" y="73902"/>
                  <a:pt x="6030375" y="73902"/>
                  <a:pt x="6028127" y="73686"/>
                </a:cubicBezTo>
                <a:close/>
              </a:path>
            </a:pathLst>
          </a:custGeom>
          <a:solidFill>
            <a:srgbClr val="F3DB8C"/>
          </a:solidFill>
          <a:ln w="30770" cap="flat">
            <a:noFill/>
            <a:prstDash val="solid"/>
            <a:miter/>
          </a:ln>
        </p:spPr>
        <p:txBody>
          <a:bodyPr rtlCol="0" anchor="ctr"/>
          <a:lstStyle/>
          <a:p>
            <a:endParaRPr lang="en-IN"/>
          </a:p>
        </p:txBody>
      </p:sp>
      <p:sp>
        <p:nvSpPr>
          <p:cNvPr id="62" name="Freeform: Shape 61"/>
          <p:cNvSpPr/>
          <p:nvPr/>
        </p:nvSpPr>
        <p:spPr>
          <a:xfrm>
            <a:off x="-10913911" y="-861429"/>
            <a:ext cx="30795" cy="30795"/>
          </a:xfrm>
          <a:custGeom>
            <a:avLst/>
            <a:gdLst/>
            <a:ahLst/>
            <a:cxnLst/>
            <a:rect l="l" t="t" r="r" b="b"/>
            <a:pathLst>
              <a:path w="30795" h="30795"/>
            </a:pathLst>
          </a:custGeom>
          <a:solidFill>
            <a:srgbClr val="F3DB8C"/>
          </a:solidFill>
          <a:ln w="30770" cap="flat">
            <a:noFill/>
            <a:prstDash val="solid"/>
            <a:miter/>
          </a:ln>
        </p:spPr>
        <p:txBody>
          <a:bodyPr rtlCol="0" anchor="ctr"/>
          <a:lstStyle/>
          <a:p>
            <a:endParaRPr lang="en-IN"/>
          </a:p>
        </p:txBody>
      </p:sp>
      <p:sp>
        <p:nvSpPr>
          <p:cNvPr id="63" name="Freeform: Shape 62"/>
          <p:cNvSpPr/>
          <p:nvPr/>
        </p:nvSpPr>
        <p:spPr>
          <a:xfrm>
            <a:off x="-10913911" y="-861429"/>
            <a:ext cx="30795" cy="30795"/>
          </a:xfrm>
          <a:custGeom>
            <a:avLst/>
            <a:gdLst/>
            <a:ahLst/>
            <a:cxnLst/>
            <a:rect l="l" t="t" r="r" b="b"/>
            <a:pathLst>
              <a:path w="30795" h="30795"/>
            </a:pathLst>
          </a:custGeom>
          <a:solidFill>
            <a:srgbClr val="F3DB8C"/>
          </a:solidFill>
          <a:ln w="30770" cap="flat">
            <a:noFill/>
            <a:prstDash val="solid"/>
            <a:miter/>
          </a:ln>
        </p:spPr>
        <p:txBody>
          <a:bodyPr rtlCol="0" anchor="ctr"/>
          <a:lstStyle/>
          <a:p>
            <a:endParaRPr lang="en-IN"/>
          </a:p>
        </p:txBody>
      </p:sp>
      <p:grpSp>
        <p:nvGrpSpPr>
          <p:cNvPr id="67" name="Group 66"/>
          <p:cNvGrpSpPr/>
          <p:nvPr/>
        </p:nvGrpSpPr>
        <p:grpSpPr>
          <a:xfrm>
            <a:off x="1892966" y="1092290"/>
            <a:ext cx="2734256" cy="764960"/>
            <a:chOff x="4721256" y="1258840"/>
            <a:chExt cx="2734256" cy="764960"/>
          </a:xfrm>
        </p:grpSpPr>
        <p:sp>
          <p:nvSpPr>
            <p:cNvPr id="57" name="Freeform: Shape 56"/>
            <p:cNvSpPr/>
            <p:nvPr/>
          </p:nvSpPr>
          <p:spPr>
            <a:xfrm>
              <a:off x="6474169" y="1401001"/>
              <a:ext cx="981343" cy="588322"/>
            </a:xfrm>
            <a:custGeom>
              <a:avLst/>
              <a:gdLst>
                <a:gd name="connsiteX0" fmla="*/ 929588 w 981343"/>
                <a:gd name="connsiteY0" fmla="*/ 83809 h 588322"/>
                <a:gd name="connsiteX1" fmla="*/ 689998 w 981343"/>
                <a:gd name="connsiteY1" fmla="*/ 22218 h 588322"/>
                <a:gd name="connsiteX2" fmla="*/ 670597 w 981343"/>
                <a:gd name="connsiteY2" fmla="*/ 132158 h 588322"/>
                <a:gd name="connsiteX3" fmla="*/ 777766 w 981343"/>
                <a:gd name="connsiteY3" fmla="*/ 139857 h 588322"/>
                <a:gd name="connsiteX4" fmla="*/ 789775 w 981343"/>
                <a:gd name="connsiteY4" fmla="*/ 75494 h 588322"/>
                <a:gd name="connsiteX5" fmla="*/ 892017 w 981343"/>
                <a:gd name="connsiteY5" fmla="*/ 159258 h 588322"/>
                <a:gd name="connsiteX6" fmla="*/ 837662 w 981343"/>
                <a:gd name="connsiteY6" fmla="*/ 151744 h 588322"/>
                <a:gd name="connsiteX7" fmla="*/ 835968 w 981343"/>
                <a:gd name="connsiteY7" fmla="*/ 153099 h 588322"/>
                <a:gd name="connsiteX8" fmla="*/ 730648 w 981343"/>
                <a:gd name="connsiteY8" fmla="*/ 466598 h 588322"/>
                <a:gd name="connsiteX9" fmla="*/ 747277 w 981343"/>
                <a:gd name="connsiteY9" fmla="*/ 263347 h 588322"/>
                <a:gd name="connsiteX10" fmla="*/ 676140 w 981343"/>
                <a:gd name="connsiteY10" fmla="*/ 431798 h 588322"/>
                <a:gd name="connsiteX11" fmla="*/ 662405 w 981343"/>
                <a:gd name="connsiteY11" fmla="*/ 314138 h 588322"/>
                <a:gd name="connsiteX12" fmla="*/ 645344 w 981343"/>
                <a:gd name="connsiteY12" fmla="*/ 303689 h 588322"/>
                <a:gd name="connsiteX13" fmla="*/ 645344 w 981343"/>
                <a:gd name="connsiteY13" fmla="*/ 308001 h 588322"/>
                <a:gd name="connsiteX14" fmla="*/ 590221 w 981343"/>
                <a:gd name="connsiteY14" fmla="*/ 417325 h 588322"/>
                <a:gd name="connsiteX15" fmla="*/ 403292 w 981343"/>
                <a:gd name="connsiteY15" fmla="*/ 481995 h 588322"/>
                <a:gd name="connsiteX16" fmla="*/ -437 w 981343"/>
                <a:gd name="connsiteY16" fmla="*/ 531576 h 588322"/>
                <a:gd name="connsiteX17" fmla="*/ 868920 w 981343"/>
                <a:gd name="connsiteY17" fmla="*/ 482303 h 588322"/>
                <a:gd name="connsiteX18" fmla="*/ 929588 w 981343"/>
                <a:gd name="connsiteY18" fmla="*/ 83809 h 588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81343" h="588322">
                  <a:moveTo>
                    <a:pt x="929588" y="83809"/>
                  </a:moveTo>
                  <a:cubicBezTo>
                    <a:pt x="867997" y="2201"/>
                    <a:pt x="744815" y="-23051"/>
                    <a:pt x="689998" y="22218"/>
                  </a:cubicBezTo>
                  <a:cubicBezTo>
                    <a:pt x="655199" y="50858"/>
                    <a:pt x="637645" y="98591"/>
                    <a:pt x="670597" y="132158"/>
                  </a:cubicBezTo>
                  <a:cubicBezTo>
                    <a:pt x="698622" y="162735"/>
                    <a:pt x="745646" y="166113"/>
                    <a:pt x="777766" y="139857"/>
                  </a:cubicBezTo>
                  <a:cubicBezTo>
                    <a:pt x="797136" y="124327"/>
                    <a:pt x="802248" y="96965"/>
                    <a:pt x="789775" y="75494"/>
                  </a:cubicBezTo>
                  <a:cubicBezTo>
                    <a:pt x="840589" y="72132"/>
                    <a:pt x="885304" y="108769"/>
                    <a:pt x="892017" y="159258"/>
                  </a:cubicBezTo>
                  <a:cubicBezTo>
                    <a:pt x="879083" y="142173"/>
                    <a:pt x="854755" y="138810"/>
                    <a:pt x="837662" y="151744"/>
                  </a:cubicBezTo>
                  <a:cubicBezTo>
                    <a:pt x="837077" y="152182"/>
                    <a:pt x="836523" y="152631"/>
                    <a:pt x="835968" y="153099"/>
                  </a:cubicBezTo>
                  <a:cubicBezTo>
                    <a:pt x="778689" y="201448"/>
                    <a:pt x="971778" y="346495"/>
                    <a:pt x="730648" y="466598"/>
                  </a:cubicBezTo>
                  <a:cubicBezTo>
                    <a:pt x="898176" y="348651"/>
                    <a:pt x="786080" y="273202"/>
                    <a:pt x="747277" y="263347"/>
                  </a:cubicBezTo>
                  <a:cubicBezTo>
                    <a:pt x="766064" y="320627"/>
                    <a:pt x="734344" y="386529"/>
                    <a:pt x="676140" y="431798"/>
                  </a:cubicBezTo>
                  <a:cubicBezTo>
                    <a:pt x="704841" y="395515"/>
                    <a:pt x="698682" y="342836"/>
                    <a:pt x="662405" y="314138"/>
                  </a:cubicBezTo>
                  <a:cubicBezTo>
                    <a:pt x="657171" y="309987"/>
                    <a:pt x="651442" y="306479"/>
                    <a:pt x="645344" y="303689"/>
                  </a:cubicBezTo>
                  <a:cubicBezTo>
                    <a:pt x="645344" y="303689"/>
                    <a:pt x="645344" y="306461"/>
                    <a:pt x="645344" y="308001"/>
                  </a:cubicBezTo>
                  <a:cubicBezTo>
                    <a:pt x="657663" y="347727"/>
                    <a:pt x="623480" y="391456"/>
                    <a:pt x="590221" y="417325"/>
                  </a:cubicBezTo>
                  <a:cubicBezTo>
                    <a:pt x="534111" y="453796"/>
                    <a:pt x="469933" y="475996"/>
                    <a:pt x="403292" y="481995"/>
                  </a:cubicBezTo>
                  <a:cubicBezTo>
                    <a:pt x="367261" y="510019"/>
                    <a:pt x="33745" y="501704"/>
                    <a:pt x="-437" y="531576"/>
                  </a:cubicBezTo>
                  <a:cubicBezTo>
                    <a:pt x="529554" y="641824"/>
                    <a:pt x="742659" y="572534"/>
                    <a:pt x="868920" y="482303"/>
                  </a:cubicBezTo>
                  <a:cubicBezTo>
                    <a:pt x="1049998" y="355118"/>
                    <a:pt x="965618" y="133082"/>
                    <a:pt x="929588" y="83809"/>
                  </a:cubicBezTo>
                  <a:close/>
                </a:path>
              </a:pathLst>
            </a:custGeom>
            <a:solidFill>
              <a:srgbClr val="BB8F49"/>
            </a:solidFill>
            <a:ln w="30770" cap="flat">
              <a:noFill/>
              <a:prstDash val="solid"/>
              <a:miter/>
            </a:ln>
          </p:spPr>
          <p:txBody>
            <a:bodyPr rtlCol="0" anchor="ctr"/>
            <a:lstStyle/>
            <a:p>
              <a:endParaRPr lang="en-IN"/>
            </a:p>
          </p:txBody>
        </p:sp>
        <p:sp>
          <p:nvSpPr>
            <p:cNvPr id="58" name="Freeform: Shape 57"/>
            <p:cNvSpPr/>
            <p:nvPr/>
          </p:nvSpPr>
          <p:spPr>
            <a:xfrm>
              <a:off x="6451308" y="1555401"/>
              <a:ext cx="414694" cy="394021"/>
            </a:xfrm>
            <a:custGeom>
              <a:avLst/>
              <a:gdLst>
                <a:gd name="connsiteX0" fmla="*/ 27658 w 414694"/>
                <a:gd name="connsiteY0" fmla="*/ 385491 h 394021"/>
                <a:gd name="connsiteX1" fmla="*/ 372568 w 414694"/>
                <a:gd name="connsiteY1" fmla="*/ 144670 h 394021"/>
                <a:gd name="connsiteX2" fmla="*/ 399668 w 414694"/>
                <a:gd name="connsiteY2" fmla="*/ 106176 h 394021"/>
                <a:gd name="connsiteX3" fmla="*/ 399668 w 414694"/>
                <a:gd name="connsiteY3" fmla="*/ 106176 h 394021"/>
                <a:gd name="connsiteX4" fmla="*/ 310977 w 414694"/>
                <a:gd name="connsiteY4" fmla="*/ -69 h 394021"/>
                <a:gd name="connsiteX5" fmla="*/ 310977 w 414694"/>
                <a:gd name="connsiteY5" fmla="*/ 129580 h 394021"/>
                <a:gd name="connsiteX6" fmla="*/ -57 w 414694"/>
                <a:gd name="connsiteY6" fmla="*/ 363626 h 394021"/>
                <a:gd name="connsiteX7" fmla="*/ -57 w 414694"/>
                <a:gd name="connsiteY7" fmla="*/ 363626 h 394021"/>
                <a:gd name="connsiteX8" fmla="*/ 20884 w 414694"/>
                <a:gd name="connsiteY8" fmla="*/ 385491 h 394021"/>
                <a:gd name="connsiteX9" fmla="*/ 27658 w 414694"/>
                <a:gd name="connsiteY9" fmla="*/ 385491 h 394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4694" h="394021">
                  <a:moveTo>
                    <a:pt x="27658" y="385491"/>
                  </a:moveTo>
                  <a:cubicBezTo>
                    <a:pt x="436623" y="440615"/>
                    <a:pt x="460643" y="210880"/>
                    <a:pt x="372568" y="144670"/>
                  </a:cubicBezTo>
                  <a:cubicBezTo>
                    <a:pt x="383039" y="131428"/>
                    <a:pt x="395048" y="123113"/>
                    <a:pt x="399668" y="106176"/>
                  </a:cubicBezTo>
                  <a:lnTo>
                    <a:pt x="399668" y="106176"/>
                  </a:lnTo>
                  <a:cubicBezTo>
                    <a:pt x="410754" y="61214"/>
                    <a:pt x="346699" y="13789"/>
                    <a:pt x="310977" y="-69"/>
                  </a:cubicBezTo>
                  <a:cubicBezTo>
                    <a:pt x="310977" y="32882"/>
                    <a:pt x="329762" y="55979"/>
                    <a:pt x="310977" y="129580"/>
                  </a:cubicBezTo>
                  <a:cubicBezTo>
                    <a:pt x="253081" y="339913"/>
                    <a:pt x="5486" y="343609"/>
                    <a:pt x="-57" y="363626"/>
                  </a:cubicBezTo>
                  <a:lnTo>
                    <a:pt x="-57" y="363626"/>
                  </a:lnTo>
                  <a:cubicBezTo>
                    <a:pt x="-2829" y="374404"/>
                    <a:pt x="10104" y="382719"/>
                    <a:pt x="20884" y="385491"/>
                  </a:cubicBezTo>
                  <a:cubicBezTo>
                    <a:pt x="23132" y="385654"/>
                    <a:pt x="25410" y="385654"/>
                    <a:pt x="27658" y="385491"/>
                  </a:cubicBezTo>
                  <a:close/>
                </a:path>
              </a:pathLst>
            </a:custGeom>
            <a:solidFill>
              <a:srgbClr val="BB8F49"/>
            </a:solidFill>
            <a:ln w="30770" cap="flat">
              <a:noFill/>
              <a:prstDash val="solid"/>
              <a:miter/>
            </a:ln>
          </p:spPr>
          <p:txBody>
            <a:bodyPr rtlCol="0" anchor="ctr"/>
            <a:lstStyle/>
            <a:p>
              <a:endParaRPr lang="en-IN"/>
            </a:p>
          </p:txBody>
        </p:sp>
        <p:sp>
          <p:nvSpPr>
            <p:cNvPr id="59" name="Freeform: Shape 58"/>
            <p:cNvSpPr/>
            <p:nvPr/>
          </p:nvSpPr>
          <p:spPr>
            <a:xfrm>
              <a:off x="4721256" y="1401001"/>
              <a:ext cx="981485" cy="588322"/>
            </a:xfrm>
            <a:custGeom>
              <a:avLst/>
              <a:gdLst>
                <a:gd name="connsiteX0" fmla="*/ 51331 w 981485"/>
                <a:gd name="connsiteY0" fmla="*/ 83809 h 588322"/>
                <a:gd name="connsiteX1" fmla="*/ 290611 w 981485"/>
                <a:gd name="connsiteY1" fmla="*/ 22218 h 588322"/>
                <a:gd name="connsiteX2" fmla="*/ 310012 w 981485"/>
                <a:gd name="connsiteY2" fmla="*/ 132158 h 588322"/>
                <a:gd name="connsiteX3" fmla="*/ 202844 w 981485"/>
                <a:gd name="connsiteY3" fmla="*/ 139857 h 588322"/>
                <a:gd name="connsiteX4" fmla="*/ 190833 w 981485"/>
                <a:gd name="connsiteY4" fmla="*/ 75494 h 588322"/>
                <a:gd name="connsiteX5" fmla="*/ 88593 w 981485"/>
                <a:gd name="connsiteY5" fmla="*/ 159258 h 588322"/>
                <a:gd name="connsiteX6" fmla="*/ 142947 w 981485"/>
                <a:gd name="connsiteY6" fmla="*/ 151744 h 588322"/>
                <a:gd name="connsiteX7" fmla="*/ 144640 w 981485"/>
                <a:gd name="connsiteY7" fmla="*/ 153099 h 588322"/>
                <a:gd name="connsiteX8" fmla="*/ 249962 w 981485"/>
                <a:gd name="connsiteY8" fmla="*/ 466598 h 588322"/>
                <a:gd name="connsiteX9" fmla="*/ 233331 w 981485"/>
                <a:gd name="connsiteY9" fmla="*/ 263347 h 588322"/>
                <a:gd name="connsiteX10" fmla="*/ 304469 w 981485"/>
                <a:gd name="connsiteY10" fmla="*/ 431798 h 588322"/>
                <a:gd name="connsiteX11" fmla="*/ 318205 w 981485"/>
                <a:gd name="connsiteY11" fmla="*/ 314138 h 588322"/>
                <a:gd name="connsiteX12" fmla="*/ 335265 w 981485"/>
                <a:gd name="connsiteY12" fmla="*/ 303689 h 588322"/>
                <a:gd name="connsiteX13" fmla="*/ 335265 w 981485"/>
                <a:gd name="connsiteY13" fmla="*/ 308001 h 588322"/>
                <a:gd name="connsiteX14" fmla="*/ 390696 w 981485"/>
                <a:gd name="connsiteY14" fmla="*/ 417325 h 588322"/>
                <a:gd name="connsiteX15" fmla="*/ 577317 w 981485"/>
                <a:gd name="connsiteY15" fmla="*/ 481995 h 588322"/>
                <a:gd name="connsiteX16" fmla="*/ 981048 w 981485"/>
                <a:gd name="connsiteY16" fmla="*/ 531576 h 588322"/>
                <a:gd name="connsiteX17" fmla="*/ 111997 w 981485"/>
                <a:gd name="connsiteY17" fmla="*/ 482303 h 588322"/>
                <a:gd name="connsiteX18" fmla="*/ 51331 w 981485"/>
                <a:gd name="connsiteY18" fmla="*/ 83809 h 588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81485" h="588322">
                  <a:moveTo>
                    <a:pt x="51331" y="83809"/>
                  </a:moveTo>
                  <a:cubicBezTo>
                    <a:pt x="112922" y="2201"/>
                    <a:pt x="236104" y="-23051"/>
                    <a:pt x="290611" y="22218"/>
                  </a:cubicBezTo>
                  <a:cubicBezTo>
                    <a:pt x="325410" y="50858"/>
                    <a:pt x="343272" y="98591"/>
                    <a:pt x="310012" y="132158"/>
                  </a:cubicBezTo>
                  <a:cubicBezTo>
                    <a:pt x="281989" y="162735"/>
                    <a:pt x="234965" y="166113"/>
                    <a:pt x="202844" y="139857"/>
                  </a:cubicBezTo>
                  <a:cubicBezTo>
                    <a:pt x="183475" y="124327"/>
                    <a:pt x="178362" y="96965"/>
                    <a:pt x="190833" y="75494"/>
                  </a:cubicBezTo>
                  <a:cubicBezTo>
                    <a:pt x="140022" y="72132"/>
                    <a:pt x="95306" y="108769"/>
                    <a:pt x="88593" y="159258"/>
                  </a:cubicBezTo>
                  <a:cubicBezTo>
                    <a:pt x="101527" y="142173"/>
                    <a:pt x="125855" y="138810"/>
                    <a:pt x="142947" y="151744"/>
                  </a:cubicBezTo>
                  <a:cubicBezTo>
                    <a:pt x="143531" y="152182"/>
                    <a:pt x="144086" y="152631"/>
                    <a:pt x="144640" y="153099"/>
                  </a:cubicBezTo>
                  <a:cubicBezTo>
                    <a:pt x="201921" y="201448"/>
                    <a:pt x="8833" y="346495"/>
                    <a:pt x="249962" y="466598"/>
                  </a:cubicBezTo>
                  <a:cubicBezTo>
                    <a:pt x="82434" y="348651"/>
                    <a:pt x="194529" y="273202"/>
                    <a:pt x="233331" y="263347"/>
                  </a:cubicBezTo>
                  <a:cubicBezTo>
                    <a:pt x="214547" y="320627"/>
                    <a:pt x="246265" y="386529"/>
                    <a:pt x="304469" y="431798"/>
                  </a:cubicBezTo>
                  <a:cubicBezTo>
                    <a:pt x="275767" y="395515"/>
                    <a:pt x="281927" y="342836"/>
                    <a:pt x="318205" y="314138"/>
                  </a:cubicBezTo>
                  <a:cubicBezTo>
                    <a:pt x="323440" y="309987"/>
                    <a:pt x="329167" y="306479"/>
                    <a:pt x="335265" y="303689"/>
                  </a:cubicBezTo>
                  <a:cubicBezTo>
                    <a:pt x="335265" y="303689"/>
                    <a:pt x="335265" y="306461"/>
                    <a:pt x="335265" y="308001"/>
                  </a:cubicBezTo>
                  <a:cubicBezTo>
                    <a:pt x="322948" y="347727"/>
                    <a:pt x="357130" y="391456"/>
                    <a:pt x="390696" y="417325"/>
                  </a:cubicBezTo>
                  <a:cubicBezTo>
                    <a:pt x="446684" y="453793"/>
                    <a:pt x="510769" y="475996"/>
                    <a:pt x="577317" y="481995"/>
                  </a:cubicBezTo>
                  <a:cubicBezTo>
                    <a:pt x="613349" y="510019"/>
                    <a:pt x="946863" y="501704"/>
                    <a:pt x="981048" y="531576"/>
                  </a:cubicBezTo>
                  <a:cubicBezTo>
                    <a:pt x="451364" y="641824"/>
                    <a:pt x="237952" y="572534"/>
                    <a:pt x="111997" y="482303"/>
                  </a:cubicBezTo>
                  <a:cubicBezTo>
                    <a:pt x="-69388" y="355118"/>
                    <a:pt x="14376" y="133082"/>
                    <a:pt x="51331" y="83809"/>
                  </a:cubicBezTo>
                  <a:close/>
                </a:path>
              </a:pathLst>
            </a:custGeom>
            <a:solidFill>
              <a:srgbClr val="BB8F49"/>
            </a:solidFill>
            <a:ln w="30770" cap="flat">
              <a:noFill/>
              <a:prstDash val="solid"/>
              <a:miter/>
            </a:ln>
          </p:spPr>
          <p:txBody>
            <a:bodyPr rtlCol="0" anchor="ctr"/>
            <a:lstStyle/>
            <a:p>
              <a:endParaRPr lang="en-IN"/>
            </a:p>
          </p:txBody>
        </p:sp>
        <p:sp>
          <p:nvSpPr>
            <p:cNvPr id="60" name="Freeform: Shape 59"/>
            <p:cNvSpPr/>
            <p:nvPr/>
          </p:nvSpPr>
          <p:spPr>
            <a:xfrm>
              <a:off x="5311016" y="1555401"/>
              <a:ext cx="414894" cy="394021"/>
            </a:xfrm>
            <a:custGeom>
              <a:avLst/>
              <a:gdLst>
                <a:gd name="connsiteX0" fmla="*/ 386052 w 414894"/>
                <a:gd name="connsiteY0" fmla="*/ 385491 h 394021"/>
                <a:gd name="connsiteX1" fmla="*/ 41450 w 414894"/>
                <a:gd name="connsiteY1" fmla="*/ 144670 h 394021"/>
                <a:gd name="connsiteX2" fmla="*/ 14351 w 414894"/>
                <a:gd name="connsiteY2" fmla="*/ 106176 h 394021"/>
                <a:gd name="connsiteX3" fmla="*/ 14351 w 414894"/>
                <a:gd name="connsiteY3" fmla="*/ 106176 h 394021"/>
                <a:gd name="connsiteX4" fmla="*/ 103041 w 414894"/>
                <a:gd name="connsiteY4" fmla="*/ -69 h 394021"/>
                <a:gd name="connsiteX5" fmla="*/ 103041 w 414894"/>
                <a:gd name="connsiteY5" fmla="*/ 129580 h 394021"/>
                <a:gd name="connsiteX6" fmla="*/ 414077 w 414894"/>
                <a:gd name="connsiteY6" fmla="*/ 363626 h 394021"/>
                <a:gd name="connsiteX7" fmla="*/ 414077 w 414894"/>
                <a:gd name="connsiteY7" fmla="*/ 363626 h 394021"/>
                <a:gd name="connsiteX8" fmla="*/ 393444 w 414894"/>
                <a:gd name="connsiteY8" fmla="*/ 385491 h 394021"/>
                <a:gd name="connsiteX9" fmla="*/ 386052 w 414894"/>
                <a:gd name="connsiteY9" fmla="*/ 385491 h 394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4894" h="394021">
                  <a:moveTo>
                    <a:pt x="386052" y="385491"/>
                  </a:moveTo>
                  <a:cubicBezTo>
                    <a:pt x="-22912" y="440615"/>
                    <a:pt x="-46933" y="210880"/>
                    <a:pt x="41450" y="144670"/>
                  </a:cubicBezTo>
                  <a:cubicBezTo>
                    <a:pt x="29595" y="134070"/>
                    <a:pt x="20325" y="120902"/>
                    <a:pt x="14351" y="106176"/>
                  </a:cubicBezTo>
                  <a:lnTo>
                    <a:pt x="14351" y="106176"/>
                  </a:lnTo>
                  <a:cubicBezTo>
                    <a:pt x="3263" y="61214"/>
                    <a:pt x="67010" y="13789"/>
                    <a:pt x="103041" y="-69"/>
                  </a:cubicBezTo>
                  <a:cubicBezTo>
                    <a:pt x="103041" y="32882"/>
                    <a:pt x="84256" y="55979"/>
                    <a:pt x="103041" y="129580"/>
                  </a:cubicBezTo>
                  <a:cubicBezTo>
                    <a:pt x="160936" y="339913"/>
                    <a:pt x="408534" y="343609"/>
                    <a:pt x="414077" y="363626"/>
                  </a:cubicBezTo>
                  <a:lnTo>
                    <a:pt x="414077" y="363626"/>
                  </a:lnTo>
                  <a:cubicBezTo>
                    <a:pt x="416847" y="374404"/>
                    <a:pt x="403914" y="382719"/>
                    <a:pt x="393444" y="385491"/>
                  </a:cubicBezTo>
                  <a:cubicBezTo>
                    <a:pt x="390980" y="385675"/>
                    <a:pt x="388516" y="385675"/>
                    <a:pt x="386052" y="385491"/>
                  </a:cubicBezTo>
                  <a:close/>
                </a:path>
              </a:pathLst>
            </a:custGeom>
            <a:solidFill>
              <a:srgbClr val="BB8F49"/>
            </a:solidFill>
            <a:ln w="30770" cap="flat">
              <a:noFill/>
              <a:prstDash val="solid"/>
              <a:miter/>
            </a:ln>
          </p:spPr>
          <p:txBody>
            <a:bodyPr rtlCol="0" anchor="ctr"/>
            <a:lstStyle/>
            <a:p>
              <a:endParaRPr lang="en-IN"/>
            </a:p>
          </p:txBody>
        </p:sp>
        <p:sp>
          <p:nvSpPr>
            <p:cNvPr id="61" name="Freeform: Shape 60"/>
            <p:cNvSpPr/>
            <p:nvPr/>
          </p:nvSpPr>
          <p:spPr>
            <a:xfrm>
              <a:off x="5983787" y="1792820"/>
              <a:ext cx="209027" cy="230980"/>
            </a:xfrm>
            <a:custGeom>
              <a:avLst/>
              <a:gdLst>
                <a:gd name="connsiteX0" fmla="*/ 205086 w 209027"/>
                <a:gd name="connsiteY0" fmla="*/ 124975 h 230980"/>
                <a:gd name="connsiteX1" fmla="*/ 130868 w 209027"/>
                <a:gd name="connsiteY1" fmla="*/ 7952 h 230980"/>
                <a:gd name="connsiteX2" fmla="*/ 122554 w 209027"/>
                <a:gd name="connsiteY2" fmla="*/ 869 h 230980"/>
                <a:gd name="connsiteX3" fmla="*/ 107465 w 209027"/>
                <a:gd name="connsiteY3" fmla="*/ 869 h 230980"/>
                <a:gd name="connsiteX4" fmla="*/ 104076 w 209027"/>
                <a:gd name="connsiteY4" fmla="*/ 11647 h 230980"/>
                <a:gd name="connsiteX5" fmla="*/ 100689 w 209027"/>
                <a:gd name="connsiteY5" fmla="*/ 869 h 230980"/>
                <a:gd name="connsiteX6" fmla="*/ 85599 w 209027"/>
                <a:gd name="connsiteY6" fmla="*/ 869 h 230980"/>
                <a:gd name="connsiteX7" fmla="*/ 76975 w 209027"/>
                <a:gd name="connsiteY7" fmla="*/ 7952 h 230980"/>
                <a:gd name="connsiteX8" fmla="*/ 3067 w 209027"/>
                <a:gd name="connsiteY8" fmla="*/ 124975 h 230980"/>
                <a:gd name="connsiteX9" fmla="*/ 42178 w 209027"/>
                <a:gd name="connsiteY9" fmla="*/ 174248 h 230980"/>
                <a:gd name="connsiteX10" fmla="*/ 100689 w 209027"/>
                <a:gd name="connsiteY10" fmla="*/ 230911 h 230980"/>
                <a:gd name="connsiteX11" fmla="*/ 104076 w 209027"/>
                <a:gd name="connsiteY11" fmla="*/ 71083 h 230980"/>
                <a:gd name="connsiteX12" fmla="*/ 107465 w 209027"/>
                <a:gd name="connsiteY12" fmla="*/ 230911 h 230980"/>
                <a:gd name="connsiteX13" fmla="*/ 165975 w 209027"/>
                <a:gd name="connsiteY13" fmla="*/ 174248 h 230980"/>
                <a:gd name="connsiteX14" fmla="*/ 205086 w 209027"/>
                <a:gd name="connsiteY14" fmla="*/ 124975 h 23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027" h="230980">
                  <a:moveTo>
                    <a:pt x="205086" y="124975"/>
                  </a:moveTo>
                  <a:cubicBezTo>
                    <a:pt x="153350" y="97259"/>
                    <a:pt x="143495" y="45830"/>
                    <a:pt x="130868" y="7952"/>
                  </a:cubicBezTo>
                  <a:cubicBezTo>
                    <a:pt x="129945" y="4029"/>
                    <a:pt x="126588" y="1165"/>
                    <a:pt x="122554" y="869"/>
                  </a:cubicBezTo>
                  <a:cubicBezTo>
                    <a:pt x="117596" y="-381"/>
                    <a:pt x="112421" y="-381"/>
                    <a:pt x="107465" y="869"/>
                  </a:cubicBezTo>
                  <a:cubicBezTo>
                    <a:pt x="105923" y="869"/>
                    <a:pt x="105000" y="5796"/>
                    <a:pt x="104076" y="11647"/>
                  </a:cubicBezTo>
                  <a:cubicBezTo>
                    <a:pt x="103892" y="7823"/>
                    <a:pt x="102722" y="4109"/>
                    <a:pt x="100689" y="869"/>
                  </a:cubicBezTo>
                  <a:cubicBezTo>
                    <a:pt x="95730" y="-381"/>
                    <a:pt x="90558" y="-381"/>
                    <a:pt x="85599" y="869"/>
                  </a:cubicBezTo>
                  <a:cubicBezTo>
                    <a:pt x="81534" y="1220"/>
                    <a:pt x="78116" y="4035"/>
                    <a:pt x="76975" y="7952"/>
                  </a:cubicBezTo>
                  <a:cubicBezTo>
                    <a:pt x="65275" y="45830"/>
                    <a:pt x="54804" y="97259"/>
                    <a:pt x="3067" y="124975"/>
                  </a:cubicBezTo>
                  <a:cubicBezTo>
                    <a:pt x="-6171" y="129902"/>
                    <a:pt x="1528" y="167165"/>
                    <a:pt x="42178" y="174248"/>
                  </a:cubicBezTo>
                  <a:cubicBezTo>
                    <a:pt x="58499" y="177327"/>
                    <a:pt x="84060" y="229988"/>
                    <a:pt x="100689" y="230911"/>
                  </a:cubicBezTo>
                  <a:cubicBezTo>
                    <a:pt x="100689" y="230911"/>
                    <a:pt x="102536" y="112349"/>
                    <a:pt x="104076" y="71083"/>
                  </a:cubicBezTo>
                  <a:cubicBezTo>
                    <a:pt x="104076" y="112349"/>
                    <a:pt x="107465" y="230911"/>
                    <a:pt x="107465" y="230911"/>
                  </a:cubicBezTo>
                  <a:cubicBezTo>
                    <a:pt x="124094" y="230911"/>
                    <a:pt x="149654" y="177327"/>
                    <a:pt x="165975" y="174248"/>
                  </a:cubicBezTo>
                  <a:cubicBezTo>
                    <a:pt x="206625" y="167165"/>
                    <a:pt x="214324" y="129902"/>
                    <a:pt x="205086" y="124975"/>
                  </a:cubicBezTo>
                  <a:close/>
                </a:path>
              </a:pathLst>
            </a:custGeom>
            <a:solidFill>
              <a:srgbClr val="F3DB8C"/>
            </a:solidFill>
            <a:ln w="30770" cap="flat">
              <a:noFill/>
              <a:prstDash val="solid"/>
              <a:miter/>
            </a:ln>
          </p:spPr>
          <p:txBody>
            <a:bodyPr rtlCol="0" anchor="ctr"/>
            <a:lstStyle/>
            <a:p>
              <a:endParaRPr lang="en-IN"/>
            </a:p>
          </p:txBody>
        </p:sp>
        <p:sp>
          <p:nvSpPr>
            <p:cNvPr id="64" name="Freeform: Shape 63"/>
            <p:cNvSpPr/>
            <p:nvPr/>
          </p:nvSpPr>
          <p:spPr>
            <a:xfrm>
              <a:off x="5973262" y="1258840"/>
              <a:ext cx="230443" cy="491514"/>
            </a:xfrm>
            <a:custGeom>
              <a:avLst/>
              <a:gdLst>
                <a:gd name="connsiteX0" fmla="*/ 203909 w 230443"/>
                <a:gd name="connsiteY0" fmla="*/ 123113 h 491514"/>
                <a:gd name="connsiteX1" fmla="*/ 114909 w 230443"/>
                <a:gd name="connsiteY1" fmla="*/ -69 h 491514"/>
                <a:gd name="connsiteX2" fmla="*/ 114909 w 230443"/>
                <a:gd name="connsiteY2" fmla="*/ -69 h 491514"/>
                <a:gd name="connsiteX3" fmla="*/ 114909 w 230443"/>
                <a:gd name="connsiteY3" fmla="*/ -69 h 491514"/>
                <a:gd name="connsiteX4" fmla="*/ 114909 w 230443"/>
                <a:gd name="connsiteY4" fmla="*/ -69 h 491514"/>
                <a:gd name="connsiteX5" fmla="*/ 25909 w 230443"/>
                <a:gd name="connsiteY5" fmla="*/ 123113 h 491514"/>
                <a:gd name="connsiteX6" fmla="*/ 15748 w 230443"/>
                <a:gd name="connsiteY6" fmla="*/ 280786 h 491514"/>
                <a:gd name="connsiteX7" fmla="*/ 86578 w 230443"/>
                <a:gd name="connsiteY7" fmla="*/ 480957 h 491514"/>
                <a:gd name="connsiteX8" fmla="*/ 109674 w 230443"/>
                <a:gd name="connsiteY8" fmla="*/ 491427 h 491514"/>
                <a:gd name="connsiteX9" fmla="*/ 114601 w 230443"/>
                <a:gd name="connsiteY9" fmla="*/ 250915 h 491514"/>
                <a:gd name="connsiteX10" fmla="*/ 120146 w 230443"/>
                <a:gd name="connsiteY10" fmla="*/ 490504 h 491514"/>
                <a:gd name="connsiteX11" fmla="*/ 143242 w 230443"/>
                <a:gd name="connsiteY11" fmla="*/ 480033 h 491514"/>
                <a:gd name="connsiteX12" fmla="*/ 214072 w 230443"/>
                <a:gd name="connsiteY12" fmla="*/ 279862 h 491514"/>
                <a:gd name="connsiteX13" fmla="*/ 203909 w 230443"/>
                <a:gd name="connsiteY13" fmla="*/ 123113 h 491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0443" h="491514">
                  <a:moveTo>
                    <a:pt x="203909" y="123113"/>
                  </a:moveTo>
                  <a:cubicBezTo>
                    <a:pt x="178348" y="81539"/>
                    <a:pt x="142317" y="42121"/>
                    <a:pt x="114909" y="-69"/>
                  </a:cubicBezTo>
                  <a:lnTo>
                    <a:pt x="114909" y="-69"/>
                  </a:lnTo>
                  <a:lnTo>
                    <a:pt x="114909" y="-69"/>
                  </a:lnTo>
                  <a:lnTo>
                    <a:pt x="114909" y="-69"/>
                  </a:lnTo>
                  <a:cubicBezTo>
                    <a:pt x="86269" y="42429"/>
                    <a:pt x="51470" y="81847"/>
                    <a:pt x="25909" y="123113"/>
                  </a:cubicBezTo>
                  <a:cubicBezTo>
                    <a:pt x="-5162" y="170163"/>
                    <a:pt x="-9012" y="230137"/>
                    <a:pt x="15748" y="280786"/>
                  </a:cubicBezTo>
                  <a:cubicBezTo>
                    <a:pt x="45773" y="345063"/>
                    <a:pt x="69486" y="412101"/>
                    <a:pt x="86578" y="480957"/>
                  </a:cubicBezTo>
                  <a:cubicBezTo>
                    <a:pt x="89042" y="492351"/>
                    <a:pt x="98588" y="491427"/>
                    <a:pt x="109674" y="491427"/>
                  </a:cubicBezTo>
                  <a:lnTo>
                    <a:pt x="114601" y="250915"/>
                  </a:lnTo>
                  <a:lnTo>
                    <a:pt x="120146" y="490504"/>
                  </a:lnTo>
                  <a:cubicBezTo>
                    <a:pt x="131232" y="490504"/>
                    <a:pt x="140778" y="490504"/>
                    <a:pt x="143242" y="480033"/>
                  </a:cubicBezTo>
                  <a:cubicBezTo>
                    <a:pt x="160334" y="411178"/>
                    <a:pt x="184045" y="344139"/>
                    <a:pt x="214072" y="279862"/>
                  </a:cubicBezTo>
                  <a:cubicBezTo>
                    <a:pt x="238492" y="229462"/>
                    <a:pt x="234642" y="169938"/>
                    <a:pt x="203909" y="123113"/>
                  </a:cubicBezTo>
                  <a:close/>
                </a:path>
              </a:pathLst>
            </a:custGeom>
            <a:solidFill>
              <a:srgbClr val="F3DB8C"/>
            </a:solidFill>
            <a:ln w="30770" cap="flat">
              <a:noFill/>
              <a:prstDash val="solid"/>
              <a:miter/>
            </a:ln>
          </p:spPr>
          <p:txBody>
            <a:bodyPr rtlCol="0" anchor="ctr"/>
            <a:lstStyle/>
            <a:p>
              <a:endParaRPr lang="en-IN"/>
            </a:p>
          </p:txBody>
        </p:sp>
        <p:sp>
          <p:nvSpPr>
            <p:cNvPr id="65" name="Freeform: Shape 64"/>
            <p:cNvSpPr/>
            <p:nvPr/>
          </p:nvSpPr>
          <p:spPr>
            <a:xfrm>
              <a:off x="5749137" y="1524213"/>
              <a:ext cx="290507" cy="356047"/>
            </a:xfrm>
            <a:custGeom>
              <a:avLst/>
              <a:gdLst>
                <a:gd name="connsiteX0" fmla="*/ 205382 w 290507"/>
                <a:gd name="connsiteY0" fmla="*/ 44053 h 356047"/>
                <a:gd name="connsiteX1" fmla="*/ 15066 w 290507"/>
                <a:gd name="connsiteY1" fmla="*/ 177705 h 356047"/>
                <a:gd name="connsiteX2" fmla="*/ 100369 w 290507"/>
                <a:gd name="connsiteY2" fmla="*/ 225746 h 356047"/>
                <a:gd name="connsiteX3" fmla="*/ 79120 w 290507"/>
                <a:gd name="connsiteY3" fmla="*/ 57603 h 356047"/>
                <a:gd name="connsiteX4" fmla="*/ 109915 w 290507"/>
                <a:gd name="connsiteY4" fmla="*/ 214660 h 356047"/>
                <a:gd name="connsiteX5" fmla="*/ 159497 w 290507"/>
                <a:gd name="connsiteY5" fmla="*/ 134592 h 356047"/>
                <a:gd name="connsiteX6" fmla="*/ 243877 w 290507"/>
                <a:gd name="connsiteY6" fmla="*/ 288569 h 356047"/>
                <a:gd name="connsiteX7" fmla="*/ 204458 w 290507"/>
                <a:gd name="connsiteY7" fmla="*/ 355087 h 356047"/>
                <a:gd name="connsiteX8" fmla="*/ 290070 w 290507"/>
                <a:gd name="connsiteY8" fmla="*/ 246379 h 356047"/>
                <a:gd name="connsiteX9" fmla="*/ 205382 w 290507"/>
                <a:gd name="connsiteY9" fmla="*/ 44053 h 356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507" h="356047">
                  <a:moveTo>
                    <a:pt x="205382" y="44053"/>
                  </a:moveTo>
                  <a:cubicBezTo>
                    <a:pt x="96365" y="-68659"/>
                    <a:pt x="-48373" y="56063"/>
                    <a:pt x="15066" y="177705"/>
                  </a:cubicBezTo>
                  <a:cubicBezTo>
                    <a:pt x="31048" y="209625"/>
                    <a:pt x="64801" y="228638"/>
                    <a:pt x="100369" y="225746"/>
                  </a:cubicBezTo>
                  <a:cubicBezTo>
                    <a:pt x="42165" y="181709"/>
                    <a:pt x="26767" y="84395"/>
                    <a:pt x="79120" y="57603"/>
                  </a:cubicBezTo>
                  <a:cubicBezTo>
                    <a:pt x="30464" y="88398"/>
                    <a:pt x="53252" y="180785"/>
                    <a:pt x="109915" y="214660"/>
                  </a:cubicBezTo>
                  <a:cubicBezTo>
                    <a:pt x="69573" y="151221"/>
                    <a:pt x="115766" y="119502"/>
                    <a:pt x="159497" y="134592"/>
                  </a:cubicBezTo>
                  <a:cubicBezTo>
                    <a:pt x="226938" y="157380"/>
                    <a:pt x="268205" y="242068"/>
                    <a:pt x="243877" y="288569"/>
                  </a:cubicBezTo>
                  <a:cubicBezTo>
                    <a:pt x="175201" y="232829"/>
                    <a:pt x="120695" y="341230"/>
                    <a:pt x="204458" y="355087"/>
                  </a:cubicBezTo>
                  <a:cubicBezTo>
                    <a:pt x="242029" y="361246"/>
                    <a:pt x="290070" y="336610"/>
                    <a:pt x="290070" y="246379"/>
                  </a:cubicBezTo>
                  <a:cubicBezTo>
                    <a:pt x="286004" y="171195"/>
                    <a:pt x="256072" y="99722"/>
                    <a:pt x="205382" y="44053"/>
                  </a:cubicBezTo>
                  <a:close/>
                </a:path>
              </a:pathLst>
            </a:custGeom>
            <a:solidFill>
              <a:srgbClr val="F3DB8C"/>
            </a:solidFill>
            <a:ln w="30770" cap="flat">
              <a:noFill/>
              <a:prstDash val="solid"/>
              <a:miter/>
            </a:ln>
          </p:spPr>
          <p:txBody>
            <a:bodyPr rtlCol="0" anchor="ctr"/>
            <a:lstStyle/>
            <a:p>
              <a:endParaRPr lang="en-IN"/>
            </a:p>
          </p:txBody>
        </p:sp>
        <p:sp>
          <p:nvSpPr>
            <p:cNvPr id="66" name="Freeform: Shape 65"/>
            <p:cNvSpPr/>
            <p:nvPr/>
          </p:nvSpPr>
          <p:spPr>
            <a:xfrm>
              <a:off x="6136957" y="1524213"/>
              <a:ext cx="290508" cy="356047"/>
            </a:xfrm>
            <a:custGeom>
              <a:avLst/>
              <a:gdLst>
                <a:gd name="connsiteX0" fmla="*/ 84559 w 290508"/>
                <a:gd name="connsiteY0" fmla="*/ 44053 h 356047"/>
                <a:gd name="connsiteX1" fmla="*/ 274567 w 290508"/>
                <a:gd name="connsiteY1" fmla="*/ 177705 h 356047"/>
                <a:gd name="connsiteX2" fmla="*/ 189264 w 290508"/>
                <a:gd name="connsiteY2" fmla="*/ 225746 h 356047"/>
                <a:gd name="connsiteX3" fmla="*/ 210513 w 290508"/>
                <a:gd name="connsiteY3" fmla="*/ 57603 h 356047"/>
                <a:gd name="connsiteX4" fmla="*/ 179718 w 290508"/>
                <a:gd name="connsiteY4" fmla="*/ 214660 h 356047"/>
                <a:gd name="connsiteX5" fmla="*/ 130135 w 290508"/>
                <a:gd name="connsiteY5" fmla="*/ 134592 h 356047"/>
                <a:gd name="connsiteX6" fmla="*/ 45756 w 290508"/>
                <a:gd name="connsiteY6" fmla="*/ 288569 h 356047"/>
                <a:gd name="connsiteX7" fmla="*/ 85175 w 290508"/>
                <a:gd name="connsiteY7" fmla="*/ 355087 h 356047"/>
                <a:gd name="connsiteX8" fmla="*/ -437 w 290508"/>
                <a:gd name="connsiteY8" fmla="*/ 246379 h 356047"/>
                <a:gd name="connsiteX9" fmla="*/ 84559 w 290508"/>
                <a:gd name="connsiteY9" fmla="*/ 44053 h 356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508" h="356047">
                  <a:moveTo>
                    <a:pt x="84559" y="44053"/>
                  </a:moveTo>
                  <a:cubicBezTo>
                    <a:pt x="193266" y="-68659"/>
                    <a:pt x="338005" y="56063"/>
                    <a:pt x="274567" y="177705"/>
                  </a:cubicBezTo>
                  <a:cubicBezTo>
                    <a:pt x="258584" y="209625"/>
                    <a:pt x="224832" y="228638"/>
                    <a:pt x="189264" y="225746"/>
                  </a:cubicBezTo>
                  <a:cubicBezTo>
                    <a:pt x="247466" y="181709"/>
                    <a:pt x="262864" y="84395"/>
                    <a:pt x="210513" y="57603"/>
                  </a:cubicBezTo>
                  <a:cubicBezTo>
                    <a:pt x="259477" y="88398"/>
                    <a:pt x="236380" y="180785"/>
                    <a:pt x="179718" y="214660"/>
                  </a:cubicBezTo>
                  <a:cubicBezTo>
                    <a:pt x="220060" y="151221"/>
                    <a:pt x="173866" y="119502"/>
                    <a:pt x="130135" y="134592"/>
                  </a:cubicBezTo>
                  <a:cubicBezTo>
                    <a:pt x="62693" y="157380"/>
                    <a:pt x="21428" y="242068"/>
                    <a:pt x="45756" y="288569"/>
                  </a:cubicBezTo>
                  <a:cubicBezTo>
                    <a:pt x="114429" y="232829"/>
                    <a:pt x="168938" y="341230"/>
                    <a:pt x="85175" y="355087"/>
                  </a:cubicBezTo>
                  <a:cubicBezTo>
                    <a:pt x="47604" y="361246"/>
                    <a:pt x="-437" y="336610"/>
                    <a:pt x="-437" y="246379"/>
                  </a:cubicBezTo>
                  <a:cubicBezTo>
                    <a:pt x="3596" y="171127"/>
                    <a:pt x="33623" y="99608"/>
                    <a:pt x="84559" y="44053"/>
                  </a:cubicBezTo>
                  <a:close/>
                </a:path>
              </a:pathLst>
            </a:custGeom>
            <a:solidFill>
              <a:srgbClr val="F3DB8C"/>
            </a:solidFill>
            <a:ln w="30770" cap="flat">
              <a:noFill/>
              <a:prstDash val="solid"/>
              <a:miter/>
            </a:ln>
          </p:spPr>
          <p:txBody>
            <a:bodyPr rtlCol="0" anchor="ctr"/>
            <a:lstStyle/>
            <a:p>
              <a:endParaRPr lang="en-IN"/>
            </a:p>
          </p:txBody>
        </p:sp>
      </p:grpSp>
      <p:sp>
        <p:nvSpPr>
          <p:cNvPr id="70" name="TextBox 69"/>
          <p:cNvSpPr txBox="1"/>
          <p:nvPr/>
        </p:nvSpPr>
        <p:spPr>
          <a:xfrm>
            <a:off x="1188085" y="1923415"/>
            <a:ext cx="4296410" cy="306705"/>
          </a:xfrm>
          <a:prstGeom prst="rect">
            <a:avLst/>
          </a:prstGeom>
          <a:noFill/>
        </p:spPr>
        <p:txBody>
          <a:bodyPr wrap="square">
            <a:spAutoFit/>
          </a:bodyPr>
          <a:lstStyle/>
          <a:p>
            <a:pPr algn="ctr"/>
            <a:r>
              <a:rPr lang="en-US" altLang="en-IN" sz="1400" b="1" dirty="0">
                <a:solidFill>
                  <a:schemeClr val="bg1"/>
                </a:solidFill>
                <a:latin typeface="Montserrat" panose="00000500000000000000" pitchFamily="2" charset="0"/>
              </a:rPr>
              <a:t>HOTEL MANAGEMENT SYSTEM</a:t>
            </a:r>
          </a:p>
        </p:txBody>
      </p:sp>
      <p:grpSp>
        <p:nvGrpSpPr>
          <p:cNvPr id="72" name="Group 71"/>
          <p:cNvGrpSpPr/>
          <p:nvPr/>
        </p:nvGrpSpPr>
        <p:grpSpPr>
          <a:xfrm>
            <a:off x="256652" y="4541529"/>
            <a:ext cx="6704118" cy="1075055"/>
            <a:chOff x="2736327" y="4450724"/>
            <a:chExt cx="6704118" cy="1075055"/>
          </a:xfrm>
        </p:grpSpPr>
        <p:sp>
          <p:nvSpPr>
            <p:cNvPr id="44" name="Freeform: Shape 43"/>
            <p:cNvSpPr/>
            <p:nvPr/>
          </p:nvSpPr>
          <p:spPr>
            <a:xfrm>
              <a:off x="3149164" y="4757871"/>
              <a:ext cx="5861335" cy="61594"/>
            </a:xfrm>
            <a:custGeom>
              <a:avLst/>
              <a:gdLst>
                <a:gd name="connsiteX0" fmla="*/ 5838715 w 5861335"/>
                <a:gd name="connsiteY0" fmla="*/ 60283 h 61594"/>
                <a:gd name="connsiteX1" fmla="*/ 38992 w 5861335"/>
                <a:gd name="connsiteY1" fmla="*/ 60283 h 61594"/>
                <a:gd name="connsiteX2" fmla="*/ 806 w 5861335"/>
                <a:gd name="connsiteY2" fmla="*/ 39342 h 61594"/>
                <a:gd name="connsiteX3" fmla="*/ 21747 w 5861335"/>
                <a:gd name="connsiteY3" fmla="*/ 1156 h 61594"/>
                <a:gd name="connsiteX4" fmla="*/ 38992 w 5861335"/>
                <a:gd name="connsiteY4" fmla="*/ 1156 h 61594"/>
                <a:gd name="connsiteX5" fmla="*/ 5838715 w 5861335"/>
                <a:gd name="connsiteY5" fmla="*/ 1156 h 61594"/>
                <a:gd name="connsiteX6" fmla="*/ 5859656 w 5861335"/>
                <a:gd name="connsiteY6" fmla="*/ 39342 h 61594"/>
                <a:gd name="connsiteX7" fmla="*/ 5838715 w 5861335"/>
                <a:gd name="connsiteY7" fmla="*/ 60283 h 6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1335" h="61594">
                  <a:moveTo>
                    <a:pt x="5838715" y="60283"/>
                  </a:moveTo>
                  <a:lnTo>
                    <a:pt x="38992" y="60283"/>
                  </a:lnTo>
                  <a:cubicBezTo>
                    <a:pt x="22671" y="65056"/>
                    <a:pt x="5579" y="55663"/>
                    <a:pt x="806" y="39342"/>
                  </a:cubicBezTo>
                  <a:cubicBezTo>
                    <a:pt x="-3967" y="23020"/>
                    <a:pt x="5425" y="5929"/>
                    <a:pt x="21747" y="1156"/>
                  </a:cubicBezTo>
                  <a:cubicBezTo>
                    <a:pt x="27382" y="-477"/>
                    <a:pt x="33356" y="-477"/>
                    <a:pt x="38992" y="1156"/>
                  </a:cubicBezTo>
                  <a:lnTo>
                    <a:pt x="5838715" y="1156"/>
                  </a:lnTo>
                  <a:cubicBezTo>
                    <a:pt x="5855036" y="5929"/>
                    <a:pt x="5864428" y="23020"/>
                    <a:pt x="5859656" y="39342"/>
                  </a:cubicBezTo>
                  <a:cubicBezTo>
                    <a:pt x="5856699" y="49443"/>
                    <a:pt x="5848816" y="57326"/>
                    <a:pt x="5838715" y="60283"/>
                  </a:cubicBezTo>
                  <a:close/>
                </a:path>
              </a:pathLst>
            </a:custGeom>
            <a:solidFill>
              <a:srgbClr val="BB8F49"/>
            </a:solidFill>
            <a:ln w="30770" cap="flat">
              <a:noFill/>
              <a:prstDash val="solid"/>
              <a:miter/>
            </a:ln>
          </p:spPr>
          <p:txBody>
            <a:bodyPr rtlCol="0" anchor="ctr"/>
            <a:lstStyle/>
            <a:p>
              <a:endParaRPr lang="en-IN"/>
            </a:p>
          </p:txBody>
        </p:sp>
        <p:sp>
          <p:nvSpPr>
            <p:cNvPr id="45" name="Freeform: Shape 44"/>
            <p:cNvSpPr/>
            <p:nvPr/>
          </p:nvSpPr>
          <p:spPr>
            <a:xfrm>
              <a:off x="3380543" y="4576632"/>
              <a:ext cx="5397850" cy="61601"/>
            </a:xfrm>
            <a:custGeom>
              <a:avLst/>
              <a:gdLst>
                <a:gd name="connsiteX0" fmla="*/ 5375753 w 5397850"/>
                <a:gd name="connsiteY0" fmla="*/ 60136 h 61601"/>
                <a:gd name="connsiteX1" fmla="*/ 39504 w 5397850"/>
                <a:gd name="connsiteY1" fmla="*/ 60136 h 61601"/>
                <a:gd name="connsiteX2" fmla="*/ 947 w 5397850"/>
                <a:gd name="connsiteY2" fmla="*/ 39873 h 61601"/>
                <a:gd name="connsiteX3" fmla="*/ 21242 w 5397850"/>
                <a:gd name="connsiteY3" fmla="*/ 1317 h 61601"/>
                <a:gd name="connsiteX4" fmla="*/ 39504 w 5397850"/>
                <a:gd name="connsiteY4" fmla="*/ 1317 h 61601"/>
                <a:gd name="connsiteX5" fmla="*/ 5375753 w 5397850"/>
                <a:gd name="connsiteY5" fmla="*/ 1317 h 61601"/>
                <a:gd name="connsiteX6" fmla="*/ 5396017 w 5397850"/>
                <a:gd name="connsiteY6" fmla="*/ 39873 h 61601"/>
                <a:gd name="connsiteX7" fmla="*/ 5375753 w 5397850"/>
                <a:gd name="connsiteY7" fmla="*/ 60136 h 6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97850" h="61601">
                  <a:moveTo>
                    <a:pt x="5375753" y="60136"/>
                  </a:moveTo>
                  <a:lnTo>
                    <a:pt x="39504" y="60136"/>
                  </a:lnTo>
                  <a:cubicBezTo>
                    <a:pt x="23274" y="65187"/>
                    <a:pt x="5998" y="56102"/>
                    <a:pt x="947" y="39873"/>
                  </a:cubicBezTo>
                  <a:cubicBezTo>
                    <a:pt x="-4072" y="23613"/>
                    <a:pt x="4982" y="6367"/>
                    <a:pt x="21242" y="1317"/>
                  </a:cubicBezTo>
                  <a:cubicBezTo>
                    <a:pt x="27185" y="-531"/>
                    <a:pt x="33560" y="-531"/>
                    <a:pt x="39504" y="1317"/>
                  </a:cubicBezTo>
                  <a:lnTo>
                    <a:pt x="5375753" y="1317"/>
                  </a:lnTo>
                  <a:cubicBezTo>
                    <a:pt x="5391982" y="6367"/>
                    <a:pt x="5401068" y="23613"/>
                    <a:pt x="5396017" y="39873"/>
                  </a:cubicBezTo>
                  <a:cubicBezTo>
                    <a:pt x="5393029" y="49543"/>
                    <a:pt x="5385424" y="57118"/>
                    <a:pt x="5375753" y="60136"/>
                  </a:cubicBezTo>
                  <a:close/>
                </a:path>
              </a:pathLst>
            </a:custGeom>
            <a:solidFill>
              <a:srgbClr val="F3DB8C"/>
            </a:solidFill>
            <a:ln w="30770" cap="flat">
              <a:noFill/>
              <a:prstDash val="solid"/>
              <a:miter/>
            </a:ln>
          </p:spPr>
          <p:txBody>
            <a:bodyPr rtlCol="0" anchor="ctr"/>
            <a:lstStyle/>
            <a:p>
              <a:endParaRPr lang="en-IN"/>
            </a:p>
          </p:txBody>
        </p:sp>
        <p:sp>
          <p:nvSpPr>
            <p:cNvPr id="46" name="Freeform: Shape 45"/>
            <p:cNvSpPr/>
            <p:nvPr/>
          </p:nvSpPr>
          <p:spPr>
            <a:xfrm>
              <a:off x="2736327" y="4451960"/>
              <a:ext cx="1612343" cy="998454"/>
            </a:xfrm>
            <a:custGeom>
              <a:avLst/>
              <a:gdLst>
                <a:gd name="connsiteX0" fmla="*/ 231333 w 1612343"/>
                <a:gd name="connsiteY0" fmla="*/ 194355 h 998454"/>
                <a:gd name="connsiteX1" fmla="*/ 227330 w 1612343"/>
                <a:gd name="connsiteY1" fmla="*/ 187580 h 998454"/>
                <a:gd name="connsiteX2" fmla="*/ 225482 w 1612343"/>
                <a:gd name="connsiteY2" fmla="*/ 190352 h 998454"/>
                <a:gd name="connsiteX3" fmla="*/ 251658 w 1612343"/>
                <a:gd name="connsiteY3" fmla="*/ 198358 h 998454"/>
                <a:gd name="connsiteX4" fmla="*/ 244268 w 1612343"/>
                <a:gd name="connsiteY4" fmla="*/ 73021 h 998454"/>
                <a:gd name="connsiteX5" fmla="*/ 72213 w 1612343"/>
                <a:gd name="connsiteY5" fmla="*/ 138862 h 998454"/>
                <a:gd name="connsiteX6" fmla="*/ 71504 w 1612343"/>
                <a:gd name="connsiteY6" fmla="*/ 140463 h 998454"/>
                <a:gd name="connsiteX7" fmla="*/ 129092 w 1612343"/>
                <a:gd name="connsiteY7" fmla="*/ 331087 h 998454"/>
                <a:gd name="connsiteX8" fmla="*/ 473078 w 1612343"/>
                <a:gd name="connsiteY8" fmla="*/ 413003 h 998454"/>
                <a:gd name="connsiteX9" fmla="*/ 721906 w 1612343"/>
                <a:gd name="connsiteY9" fmla="*/ 380052 h 998454"/>
                <a:gd name="connsiteX10" fmla="*/ 1232496 w 1612343"/>
                <a:gd name="connsiteY10" fmla="*/ 336630 h 998454"/>
                <a:gd name="connsiteX11" fmla="*/ 1476396 w 1612343"/>
                <a:gd name="connsiteY11" fmla="*/ 434560 h 998454"/>
                <a:gd name="connsiteX12" fmla="*/ 1611589 w 1612343"/>
                <a:gd name="connsiteY12" fmla="*/ 662447 h 998454"/>
                <a:gd name="connsiteX13" fmla="*/ 1507808 w 1612343"/>
                <a:gd name="connsiteY13" fmla="*/ 908811 h 998454"/>
                <a:gd name="connsiteX14" fmla="*/ 1186303 w 1612343"/>
                <a:gd name="connsiteY14" fmla="*/ 972865 h 998454"/>
                <a:gd name="connsiteX15" fmla="*/ 1008612 w 1612343"/>
                <a:gd name="connsiteY15" fmla="*/ 695706 h 998454"/>
                <a:gd name="connsiteX16" fmla="*/ 1228493 w 1612343"/>
                <a:gd name="connsiteY16" fmla="*/ 533106 h 998454"/>
                <a:gd name="connsiteX17" fmla="*/ 1299630 w 1612343"/>
                <a:gd name="connsiteY17" fmla="*/ 557434 h 998454"/>
                <a:gd name="connsiteX18" fmla="*/ 1357833 w 1612343"/>
                <a:gd name="connsiteY18" fmla="*/ 608862 h 998454"/>
                <a:gd name="connsiteX19" fmla="*/ 1368920 w 1612343"/>
                <a:gd name="connsiteY19" fmla="*/ 733892 h 998454"/>
                <a:gd name="connsiteX20" fmla="*/ 1177680 w 1612343"/>
                <a:gd name="connsiteY20" fmla="*/ 708640 h 998454"/>
                <a:gd name="connsiteX21" fmla="*/ 1226799 w 1612343"/>
                <a:gd name="connsiteY21" fmla="*/ 668760 h 998454"/>
                <a:gd name="connsiteX22" fmla="*/ 1266679 w 1612343"/>
                <a:gd name="connsiteY22" fmla="*/ 717879 h 998454"/>
                <a:gd name="connsiteX23" fmla="*/ 1261751 w 1612343"/>
                <a:gd name="connsiteY23" fmla="*/ 712335 h 998454"/>
                <a:gd name="connsiteX24" fmla="*/ 1270991 w 1612343"/>
                <a:gd name="connsiteY24" fmla="*/ 719110 h 998454"/>
                <a:gd name="connsiteX25" fmla="*/ 1301786 w 1612343"/>
                <a:gd name="connsiteY25" fmla="*/ 646433 h 998454"/>
                <a:gd name="connsiteX26" fmla="*/ 1218022 w 1612343"/>
                <a:gd name="connsiteY26" fmla="*/ 597160 h 998454"/>
                <a:gd name="connsiteX27" fmla="*/ 1067124 w 1612343"/>
                <a:gd name="connsiteY27" fmla="*/ 708640 h 998454"/>
                <a:gd name="connsiteX28" fmla="*/ 1209091 w 1612343"/>
                <a:gd name="connsiteY28" fmla="*/ 921437 h 998454"/>
                <a:gd name="connsiteX29" fmla="*/ 1561084 w 1612343"/>
                <a:gd name="connsiteY29" fmla="*/ 665834 h 998454"/>
                <a:gd name="connsiteX30" fmla="*/ 1445909 w 1612343"/>
                <a:gd name="connsiteY30" fmla="*/ 471515 h 998454"/>
                <a:gd name="connsiteX31" fmla="*/ 1224489 w 1612343"/>
                <a:gd name="connsiteY31" fmla="*/ 381900 h 998454"/>
                <a:gd name="connsiteX32" fmla="*/ 728681 w 1612343"/>
                <a:gd name="connsiteY32" fmla="*/ 423165 h 998454"/>
                <a:gd name="connsiteX33" fmla="*/ 474926 w 1612343"/>
                <a:gd name="connsiteY33" fmla="*/ 459812 h 998454"/>
                <a:gd name="connsiteX34" fmla="*/ 95217 w 1612343"/>
                <a:gd name="connsiteY34" fmla="*/ 371121 h 998454"/>
                <a:gd name="connsiteX35" fmla="*/ 45328 w 1612343"/>
                <a:gd name="connsiteY35" fmla="*/ 322156 h 998454"/>
                <a:gd name="connsiteX36" fmla="*/ 16997 w 1612343"/>
                <a:gd name="connsiteY36" fmla="*/ 114287 h 998454"/>
                <a:gd name="connsiteX37" fmla="*/ 268904 w 1612343"/>
                <a:gd name="connsiteY37" fmla="*/ 15741 h 998454"/>
                <a:gd name="connsiteX38" fmla="*/ 178673 w 1612343"/>
                <a:gd name="connsiteY38" fmla="*/ 265800 h 998454"/>
                <a:gd name="connsiteX39" fmla="*/ 134943 w 1612343"/>
                <a:gd name="connsiteY39" fmla="*/ 152165 h 998454"/>
                <a:gd name="connsiteX40" fmla="*/ 204541 w 1612343"/>
                <a:gd name="connsiteY40" fmla="*/ 126297 h 998454"/>
                <a:gd name="connsiteX41" fmla="*/ 230409 w 1612343"/>
                <a:gd name="connsiteY41" fmla="*/ 195895 h 99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612343" h="998454">
                  <a:moveTo>
                    <a:pt x="231333" y="194355"/>
                  </a:moveTo>
                  <a:cubicBezTo>
                    <a:pt x="231333" y="188812"/>
                    <a:pt x="229177" y="188504"/>
                    <a:pt x="227330" y="187580"/>
                  </a:cubicBezTo>
                  <a:cubicBezTo>
                    <a:pt x="225482" y="186656"/>
                    <a:pt x="223943" y="187580"/>
                    <a:pt x="225482" y="190352"/>
                  </a:cubicBezTo>
                  <a:cubicBezTo>
                    <a:pt x="232072" y="197619"/>
                    <a:pt x="242112" y="200699"/>
                    <a:pt x="251658" y="198358"/>
                  </a:cubicBezTo>
                  <a:cubicBezTo>
                    <a:pt x="290153" y="194663"/>
                    <a:pt x="339426" y="114287"/>
                    <a:pt x="244268" y="73021"/>
                  </a:cubicBezTo>
                  <a:cubicBezTo>
                    <a:pt x="178580" y="43704"/>
                    <a:pt x="101530" y="73175"/>
                    <a:pt x="72213" y="138862"/>
                  </a:cubicBezTo>
                  <a:cubicBezTo>
                    <a:pt x="71967" y="139385"/>
                    <a:pt x="71751" y="139939"/>
                    <a:pt x="71504" y="140463"/>
                  </a:cubicBezTo>
                  <a:cubicBezTo>
                    <a:pt x="37629" y="210984"/>
                    <a:pt x="68117" y="282738"/>
                    <a:pt x="129092" y="331087"/>
                  </a:cubicBezTo>
                  <a:cubicBezTo>
                    <a:pt x="223634" y="407152"/>
                    <a:pt x="352359" y="419778"/>
                    <a:pt x="473078" y="413003"/>
                  </a:cubicBezTo>
                  <a:cubicBezTo>
                    <a:pt x="556565" y="406690"/>
                    <a:pt x="639651" y="395696"/>
                    <a:pt x="721906" y="380052"/>
                  </a:cubicBezTo>
                  <a:cubicBezTo>
                    <a:pt x="887894" y="349256"/>
                    <a:pt x="1066816" y="313226"/>
                    <a:pt x="1232496" y="336630"/>
                  </a:cubicBezTo>
                  <a:cubicBezTo>
                    <a:pt x="1320787" y="347994"/>
                    <a:pt x="1404735" y="381715"/>
                    <a:pt x="1476396" y="434560"/>
                  </a:cubicBezTo>
                  <a:cubicBezTo>
                    <a:pt x="1551815" y="487836"/>
                    <a:pt x="1600996" y="570707"/>
                    <a:pt x="1611589" y="662447"/>
                  </a:cubicBezTo>
                  <a:cubicBezTo>
                    <a:pt x="1615808" y="756003"/>
                    <a:pt x="1577683" y="846481"/>
                    <a:pt x="1507808" y="908811"/>
                  </a:cubicBezTo>
                  <a:cubicBezTo>
                    <a:pt x="1408030" y="1003661"/>
                    <a:pt x="1275302" y="1019982"/>
                    <a:pt x="1186303" y="972865"/>
                  </a:cubicBezTo>
                  <a:cubicBezTo>
                    <a:pt x="1070820" y="918973"/>
                    <a:pt x="981513" y="818888"/>
                    <a:pt x="1008612" y="695706"/>
                  </a:cubicBezTo>
                  <a:cubicBezTo>
                    <a:pt x="1028107" y="592356"/>
                    <a:pt x="1123942" y="521465"/>
                    <a:pt x="1228493" y="533106"/>
                  </a:cubicBezTo>
                  <a:cubicBezTo>
                    <a:pt x="1253560" y="536524"/>
                    <a:pt x="1277704" y="544808"/>
                    <a:pt x="1299630" y="557434"/>
                  </a:cubicBezTo>
                  <a:cubicBezTo>
                    <a:pt x="1322665" y="569968"/>
                    <a:pt x="1342560" y="587552"/>
                    <a:pt x="1357833" y="608862"/>
                  </a:cubicBezTo>
                  <a:cubicBezTo>
                    <a:pt x="1384810" y="645109"/>
                    <a:pt x="1389091" y="693458"/>
                    <a:pt x="1368920" y="733892"/>
                  </a:cubicBezTo>
                  <a:cubicBezTo>
                    <a:pt x="1312257" y="843524"/>
                    <a:pt x="1169981" y="795483"/>
                    <a:pt x="1177680" y="708640"/>
                  </a:cubicBezTo>
                  <a:cubicBezTo>
                    <a:pt x="1180236" y="684065"/>
                    <a:pt x="1202224" y="666204"/>
                    <a:pt x="1226799" y="668760"/>
                  </a:cubicBezTo>
                  <a:cubicBezTo>
                    <a:pt x="1251374" y="671316"/>
                    <a:pt x="1269235" y="693304"/>
                    <a:pt x="1266679" y="717879"/>
                  </a:cubicBezTo>
                  <a:cubicBezTo>
                    <a:pt x="1266679" y="717879"/>
                    <a:pt x="1262368" y="710796"/>
                    <a:pt x="1261751" y="712335"/>
                  </a:cubicBezTo>
                  <a:cubicBezTo>
                    <a:pt x="1261136" y="713875"/>
                    <a:pt x="1265755" y="717263"/>
                    <a:pt x="1270991" y="719110"/>
                  </a:cubicBezTo>
                  <a:cubicBezTo>
                    <a:pt x="1299322" y="729273"/>
                    <a:pt x="1331041" y="688315"/>
                    <a:pt x="1301786" y="646433"/>
                  </a:cubicBezTo>
                  <a:cubicBezTo>
                    <a:pt x="1281215" y="619857"/>
                    <a:pt x="1251220" y="602211"/>
                    <a:pt x="1218022" y="597160"/>
                  </a:cubicBezTo>
                  <a:cubicBezTo>
                    <a:pt x="1146361" y="589307"/>
                    <a:pt x="1080674" y="637810"/>
                    <a:pt x="1067124" y="708640"/>
                  </a:cubicBezTo>
                  <a:cubicBezTo>
                    <a:pt x="1044952" y="802874"/>
                    <a:pt x="1119476" y="877707"/>
                    <a:pt x="1209091" y="921437"/>
                  </a:cubicBezTo>
                  <a:cubicBezTo>
                    <a:pt x="1374463" y="1002121"/>
                    <a:pt x="1574327" y="834286"/>
                    <a:pt x="1561084" y="665834"/>
                  </a:cubicBezTo>
                  <a:cubicBezTo>
                    <a:pt x="1552030" y="587644"/>
                    <a:pt x="1510149" y="516999"/>
                    <a:pt x="1445909" y="471515"/>
                  </a:cubicBezTo>
                  <a:cubicBezTo>
                    <a:pt x="1380900" y="423350"/>
                    <a:pt x="1304712" y="392524"/>
                    <a:pt x="1224489" y="381900"/>
                  </a:cubicBezTo>
                  <a:cubicBezTo>
                    <a:pt x="1067124" y="359111"/>
                    <a:pt x="887894" y="394834"/>
                    <a:pt x="728681" y="423165"/>
                  </a:cubicBezTo>
                  <a:cubicBezTo>
                    <a:pt x="644856" y="440257"/>
                    <a:pt x="560137" y="452483"/>
                    <a:pt x="474926" y="459812"/>
                  </a:cubicBezTo>
                  <a:cubicBezTo>
                    <a:pt x="340350" y="468743"/>
                    <a:pt x="202385" y="454885"/>
                    <a:pt x="95217" y="371121"/>
                  </a:cubicBezTo>
                  <a:cubicBezTo>
                    <a:pt x="76740" y="356801"/>
                    <a:pt x="59987" y="340356"/>
                    <a:pt x="45328" y="322156"/>
                  </a:cubicBezTo>
                  <a:cubicBezTo>
                    <a:pt x="-3051" y="263984"/>
                    <a:pt x="-14045" y="183299"/>
                    <a:pt x="16997" y="114287"/>
                  </a:cubicBezTo>
                  <a:cubicBezTo>
                    <a:pt x="59710" y="17897"/>
                    <a:pt x="172113" y="-26079"/>
                    <a:pt x="268904" y="15741"/>
                  </a:cubicBezTo>
                  <a:cubicBezTo>
                    <a:pt x="472462" y="99813"/>
                    <a:pt x="313865" y="335399"/>
                    <a:pt x="178673" y="265800"/>
                  </a:cubicBezTo>
                  <a:cubicBezTo>
                    <a:pt x="137653" y="244244"/>
                    <a:pt x="118961" y="195648"/>
                    <a:pt x="134943" y="152165"/>
                  </a:cubicBezTo>
                  <a:cubicBezTo>
                    <a:pt x="147015" y="125804"/>
                    <a:pt x="178180" y="114225"/>
                    <a:pt x="204541" y="126297"/>
                  </a:cubicBezTo>
                  <a:cubicBezTo>
                    <a:pt x="230902" y="138369"/>
                    <a:pt x="242481" y="169534"/>
                    <a:pt x="230409" y="195895"/>
                  </a:cubicBezTo>
                  <a:close/>
                </a:path>
              </a:pathLst>
            </a:custGeom>
            <a:solidFill>
              <a:srgbClr val="BB8F49"/>
            </a:solidFill>
            <a:ln w="30770" cap="flat">
              <a:noFill/>
              <a:prstDash val="solid"/>
              <a:miter/>
            </a:ln>
          </p:spPr>
          <p:txBody>
            <a:bodyPr rtlCol="0" anchor="ctr"/>
            <a:lstStyle/>
            <a:p>
              <a:endParaRPr lang="en-IN"/>
            </a:p>
          </p:txBody>
        </p:sp>
        <p:sp>
          <p:nvSpPr>
            <p:cNvPr id="47" name="Freeform: Shape 46"/>
            <p:cNvSpPr/>
            <p:nvPr/>
          </p:nvSpPr>
          <p:spPr>
            <a:xfrm>
              <a:off x="7828239" y="4450724"/>
              <a:ext cx="1612206" cy="1000921"/>
            </a:xfrm>
            <a:custGeom>
              <a:avLst/>
              <a:gdLst>
                <a:gd name="connsiteX0" fmla="*/ 1380135 w 1612206"/>
                <a:gd name="connsiteY0" fmla="*/ 195590 h 1000921"/>
                <a:gd name="connsiteX1" fmla="*/ 1384139 w 1612206"/>
                <a:gd name="connsiteY1" fmla="*/ 188815 h 1000921"/>
                <a:gd name="connsiteX2" fmla="*/ 1386295 w 1612206"/>
                <a:gd name="connsiteY2" fmla="*/ 191587 h 1000921"/>
                <a:gd name="connsiteX3" fmla="*/ 1359811 w 1612206"/>
                <a:gd name="connsiteY3" fmla="*/ 199594 h 1000921"/>
                <a:gd name="connsiteX4" fmla="*/ 1367510 w 1612206"/>
                <a:gd name="connsiteY4" fmla="*/ 74256 h 1000921"/>
                <a:gd name="connsiteX5" fmla="*/ 1539409 w 1612206"/>
                <a:gd name="connsiteY5" fmla="*/ 140466 h 1000921"/>
                <a:gd name="connsiteX6" fmla="*/ 1539964 w 1612206"/>
                <a:gd name="connsiteY6" fmla="*/ 141698 h 1000921"/>
                <a:gd name="connsiteX7" fmla="*/ 1482376 w 1612206"/>
                <a:gd name="connsiteY7" fmla="*/ 332323 h 1000921"/>
                <a:gd name="connsiteX8" fmla="*/ 1138391 w 1612206"/>
                <a:gd name="connsiteY8" fmla="*/ 414238 h 1000921"/>
                <a:gd name="connsiteX9" fmla="*/ 889562 w 1612206"/>
                <a:gd name="connsiteY9" fmla="*/ 381287 h 1000921"/>
                <a:gd name="connsiteX10" fmla="*/ 378972 w 1612206"/>
                <a:gd name="connsiteY10" fmla="*/ 337866 h 1000921"/>
                <a:gd name="connsiteX11" fmla="*/ 135072 w 1612206"/>
                <a:gd name="connsiteY11" fmla="*/ 435795 h 1000921"/>
                <a:gd name="connsiteX12" fmla="*/ -121 w 1612206"/>
                <a:gd name="connsiteY12" fmla="*/ 664914 h 1000921"/>
                <a:gd name="connsiteX13" fmla="*/ 103660 w 1612206"/>
                <a:gd name="connsiteY13" fmla="*/ 911278 h 1000921"/>
                <a:gd name="connsiteX14" fmla="*/ 425165 w 1612206"/>
                <a:gd name="connsiteY14" fmla="*/ 975332 h 1000921"/>
                <a:gd name="connsiteX15" fmla="*/ 602856 w 1612206"/>
                <a:gd name="connsiteY15" fmla="*/ 698173 h 1000921"/>
                <a:gd name="connsiteX16" fmla="*/ 382976 w 1612206"/>
                <a:gd name="connsiteY16" fmla="*/ 535573 h 1000921"/>
                <a:gd name="connsiteX17" fmla="*/ 311838 w 1612206"/>
                <a:gd name="connsiteY17" fmla="*/ 559901 h 1000921"/>
                <a:gd name="connsiteX18" fmla="*/ 253942 w 1612206"/>
                <a:gd name="connsiteY18" fmla="*/ 611330 h 1000921"/>
                <a:gd name="connsiteX19" fmla="*/ 242856 w 1612206"/>
                <a:gd name="connsiteY19" fmla="*/ 736359 h 1000921"/>
                <a:gd name="connsiteX20" fmla="*/ 433789 w 1612206"/>
                <a:gd name="connsiteY20" fmla="*/ 711107 h 1000921"/>
                <a:gd name="connsiteX21" fmla="*/ 384669 w 1612206"/>
                <a:gd name="connsiteY21" fmla="*/ 671227 h 1000921"/>
                <a:gd name="connsiteX22" fmla="*/ 344789 w 1612206"/>
                <a:gd name="connsiteY22" fmla="*/ 720346 h 1000921"/>
                <a:gd name="connsiteX23" fmla="*/ 349716 w 1612206"/>
                <a:gd name="connsiteY23" fmla="*/ 714803 h 1000921"/>
                <a:gd name="connsiteX24" fmla="*/ 340478 w 1612206"/>
                <a:gd name="connsiteY24" fmla="*/ 721578 h 1000921"/>
                <a:gd name="connsiteX25" fmla="*/ 309682 w 1612206"/>
                <a:gd name="connsiteY25" fmla="*/ 648900 h 1000921"/>
                <a:gd name="connsiteX26" fmla="*/ 393139 w 1612206"/>
                <a:gd name="connsiteY26" fmla="*/ 599627 h 1000921"/>
                <a:gd name="connsiteX27" fmla="*/ 544344 w 1612206"/>
                <a:gd name="connsiteY27" fmla="*/ 711107 h 1000921"/>
                <a:gd name="connsiteX28" fmla="*/ 402069 w 1612206"/>
                <a:gd name="connsiteY28" fmla="*/ 923904 h 1000921"/>
                <a:gd name="connsiteX29" fmla="*/ 50076 w 1612206"/>
                <a:gd name="connsiteY29" fmla="*/ 668301 h 1000921"/>
                <a:gd name="connsiteX30" fmla="*/ 165559 w 1612206"/>
                <a:gd name="connsiteY30" fmla="*/ 473982 h 1000921"/>
                <a:gd name="connsiteX31" fmla="*/ 386671 w 1612206"/>
                <a:gd name="connsiteY31" fmla="*/ 384367 h 1000921"/>
                <a:gd name="connsiteX32" fmla="*/ 882480 w 1612206"/>
                <a:gd name="connsiteY32" fmla="*/ 425633 h 1000921"/>
                <a:gd name="connsiteX33" fmla="*/ 1136235 w 1612206"/>
                <a:gd name="connsiteY33" fmla="*/ 462280 h 1000921"/>
                <a:gd name="connsiteX34" fmla="*/ 1515944 w 1612206"/>
                <a:gd name="connsiteY34" fmla="*/ 373588 h 1000921"/>
                <a:gd name="connsiteX35" fmla="*/ 1566139 w 1612206"/>
                <a:gd name="connsiteY35" fmla="*/ 324624 h 1000921"/>
                <a:gd name="connsiteX36" fmla="*/ 1594164 w 1612206"/>
                <a:gd name="connsiteY36" fmla="*/ 116754 h 1000921"/>
                <a:gd name="connsiteX37" fmla="*/ 1342872 w 1612206"/>
                <a:gd name="connsiteY37" fmla="*/ 15129 h 1000921"/>
                <a:gd name="connsiteX38" fmla="*/ 1433104 w 1612206"/>
                <a:gd name="connsiteY38" fmla="*/ 265188 h 1000921"/>
                <a:gd name="connsiteX39" fmla="*/ 1476525 w 1612206"/>
                <a:gd name="connsiteY39" fmla="*/ 151553 h 1000921"/>
                <a:gd name="connsiteX40" fmla="*/ 1406927 w 1612206"/>
                <a:gd name="connsiteY40" fmla="*/ 125684 h 1000921"/>
                <a:gd name="connsiteX41" fmla="*/ 1381060 w 1612206"/>
                <a:gd name="connsiteY41" fmla="*/ 195282 h 100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612206" h="1000921">
                  <a:moveTo>
                    <a:pt x="1380135" y="195590"/>
                  </a:moveTo>
                  <a:cubicBezTo>
                    <a:pt x="1380135" y="190047"/>
                    <a:pt x="1382291" y="189739"/>
                    <a:pt x="1384139" y="188815"/>
                  </a:cubicBezTo>
                  <a:cubicBezTo>
                    <a:pt x="1385986" y="187892"/>
                    <a:pt x="1387526" y="188815"/>
                    <a:pt x="1386295" y="191587"/>
                  </a:cubicBezTo>
                  <a:cubicBezTo>
                    <a:pt x="1379519" y="198793"/>
                    <a:pt x="1369449" y="201842"/>
                    <a:pt x="1359811" y="199594"/>
                  </a:cubicBezTo>
                  <a:cubicBezTo>
                    <a:pt x="1321316" y="195898"/>
                    <a:pt x="1272351" y="115522"/>
                    <a:pt x="1367510" y="74256"/>
                  </a:cubicBezTo>
                  <a:cubicBezTo>
                    <a:pt x="1433258" y="45062"/>
                    <a:pt x="1510247" y="74718"/>
                    <a:pt x="1539409" y="140466"/>
                  </a:cubicBezTo>
                  <a:cubicBezTo>
                    <a:pt x="1539594" y="140867"/>
                    <a:pt x="1539780" y="141298"/>
                    <a:pt x="1539964" y="141698"/>
                  </a:cubicBezTo>
                  <a:cubicBezTo>
                    <a:pt x="1573838" y="212220"/>
                    <a:pt x="1543351" y="283973"/>
                    <a:pt x="1482376" y="332323"/>
                  </a:cubicBezTo>
                  <a:cubicBezTo>
                    <a:pt x="1387834" y="408387"/>
                    <a:pt x="1259109" y="421013"/>
                    <a:pt x="1138391" y="414238"/>
                  </a:cubicBezTo>
                  <a:cubicBezTo>
                    <a:pt x="1054904" y="407926"/>
                    <a:pt x="971818" y="396901"/>
                    <a:pt x="889562" y="381287"/>
                  </a:cubicBezTo>
                  <a:cubicBezTo>
                    <a:pt x="723574" y="350492"/>
                    <a:pt x="544652" y="314461"/>
                    <a:pt x="378972" y="337866"/>
                  </a:cubicBezTo>
                  <a:cubicBezTo>
                    <a:pt x="290681" y="349229"/>
                    <a:pt x="206734" y="382950"/>
                    <a:pt x="135072" y="435795"/>
                  </a:cubicBezTo>
                  <a:cubicBezTo>
                    <a:pt x="59346" y="489349"/>
                    <a:pt x="10134" y="572743"/>
                    <a:pt x="-121" y="664914"/>
                  </a:cubicBezTo>
                  <a:cubicBezTo>
                    <a:pt x="-4339" y="758471"/>
                    <a:pt x="33785" y="848948"/>
                    <a:pt x="103660" y="911278"/>
                  </a:cubicBezTo>
                  <a:cubicBezTo>
                    <a:pt x="203437" y="1006128"/>
                    <a:pt x="336168" y="1022449"/>
                    <a:pt x="425165" y="975332"/>
                  </a:cubicBezTo>
                  <a:cubicBezTo>
                    <a:pt x="540649" y="921440"/>
                    <a:pt x="629956" y="821355"/>
                    <a:pt x="602856" y="698173"/>
                  </a:cubicBezTo>
                  <a:cubicBezTo>
                    <a:pt x="583363" y="594823"/>
                    <a:pt x="487527" y="523932"/>
                    <a:pt x="382976" y="535573"/>
                  </a:cubicBezTo>
                  <a:cubicBezTo>
                    <a:pt x="357909" y="539053"/>
                    <a:pt x="333766" y="547306"/>
                    <a:pt x="311838" y="559901"/>
                  </a:cubicBezTo>
                  <a:cubicBezTo>
                    <a:pt x="288833" y="572373"/>
                    <a:pt x="269032" y="589958"/>
                    <a:pt x="253942" y="611330"/>
                  </a:cubicBezTo>
                  <a:cubicBezTo>
                    <a:pt x="226812" y="647515"/>
                    <a:pt x="222532" y="695956"/>
                    <a:pt x="242856" y="736359"/>
                  </a:cubicBezTo>
                  <a:cubicBezTo>
                    <a:pt x="299213" y="845991"/>
                    <a:pt x="441488" y="797950"/>
                    <a:pt x="433789" y="711107"/>
                  </a:cubicBezTo>
                  <a:cubicBezTo>
                    <a:pt x="431233" y="686532"/>
                    <a:pt x="409245" y="668671"/>
                    <a:pt x="384669" y="671227"/>
                  </a:cubicBezTo>
                  <a:cubicBezTo>
                    <a:pt x="360095" y="673783"/>
                    <a:pt x="342233" y="695771"/>
                    <a:pt x="344789" y="720346"/>
                  </a:cubicBezTo>
                  <a:cubicBezTo>
                    <a:pt x="344789" y="720346"/>
                    <a:pt x="349101" y="713263"/>
                    <a:pt x="349716" y="714803"/>
                  </a:cubicBezTo>
                  <a:cubicBezTo>
                    <a:pt x="350332" y="716343"/>
                    <a:pt x="345714" y="719730"/>
                    <a:pt x="340478" y="721578"/>
                  </a:cubicBezTo>
                  <a:cubicBezTo>
                    <a:pt x="312146" y="731740"/>
                    <a:pt x="280734" y="690782"/>
                    <a:pt x="309682" y="648900"/>
                  </a:cubicBezTo>
                  <a:cubicBezTo>
                    <a:pt x="330068" y="622293"/>
                    <a:pt x="359971" y="604616"/>
                    <a:pt x="393139" y="599627"/>
                  </a:cubicBezTo>
                  <a:cubicBezTo>
                    <a:pt x="464893" y="591744"/>
                    <a:pt x="530672" y="640247"/>
                    <a:pt x="544344" y="711107"/>
                  </a:cubicBezTo>
                  <a:cubicBezTo>
                    <a:pt x="566209" y="805342"/>
                    <a:pt x="491685" y="880174"/>
                    <a:pt x="402069" y="923904"/>
                  </a:cubicBezTo>
                  <a:cubicBezTo>
                    <a:pt x="236697" y="1004588"/>
                    <a:pt x="36834" y="836753"/>
                    <a:pt x="50076" y="668301"/>
                  </a:cubicBezTo>
                  <a:cubicBezTo>
                    <a:pt x="59192" y="590050"/>
                    <a:pt x="101198" y="519405"/>
                    <a:pt x="165559" y="473982"/>
                  </a:cubicBezTo>
                  <a:cubicBezTo>
                    <a:pt x="230445" y="425787"/>
                    <a:pt x="306541" y="394929"/>
                    <a:pt x="386671" y="384367"/>
                  </a:cubicBezTo>
                  <a:cubicBezTo>
                    <a:pt x="544037" y="361578"/>
                    <a:pt x="723266" y="397301"/>
                    <a:pt x="882480" y="425633"/>
                  </a:cubicBezTo>
                  <a:cubicBezTo>
                    <a:pt x="966305" y="442724"/>
                    <a:pt x="1051023" y="454950"/>
                    <a:pt x="1136235" y="462280"/>
                  </a:cubicBezTo>
                  <a:cubicBezTo>
                    <a:pt x="1270811" y="471210"/>
                    <a:pt x="1408775" y="457352"/>
                    <a:pt x="1515944" y="373588"/>
                  </a:cubicBezTo>
                  <a:cubicBezTo>
                    <a:pt x="1534451" y="359207"/>
                    <a:pt x="1551296" y="342762"/>
                    <a:pt x="1566139" y="324624"/>
                  </a:cubicBezTo>
                  <a:cubicBezTo>
                    <a:pt x="1614489" y="266420"/>
                    <a:pt x="1625390" y="185705"/>
                    <a:pt x="1594164" y="116754"/>
                  </a:cubicBezTo>
                  <a:cubicBezTo>
                    <a:pt x="1552743" y="19379"/>
                    <a:pt x="1440341" y="-26076"/>
                    <a:pt x="1342872" y="15129"/>
                  </a:cubicBezTo>
                  <a:cubicBezTo>
                    <a:pt x="1139006" y="99200"/>
                    <a:pt x="1297603" y="334786"/>
                    <a:pt x="1433104" y="265188"/>
                  </a:cubicBezTo>
                  <a:cubicBezTo>
                    <a:pt x="1474001" y="243539"/>
                    <a:pt x="1492539" y="194974"/>
                    <a:pt x="1476525" y="151553"/>
                  </a:cubicBezTo>
                  <a:cubicBezTo>
                    <a:pt x="1464454" y="125192"/>
                    <a:pt x="1433289" y="113613"/>
                    <a:pt x="1406927" y="125684"/>
                  </a:cubicBezTo>
                  <a:cubicBezTo>
                    <a:pt x="1380565" y="137756"/>
                    <a:pt x="1368987" y="168922"/>
                    <a:pt x="1381060" y="195282"/>
                  </a:cubicBezTo>
                  <a:close/>
                </a:path>
              </a:pathLst>
            </a:custGeom>
            <a:solidFill>
              <a:srgbClr val="BB8F49"/>
            </a:solidFill>
            <a:ln w="30770" cap="flat">
              <a:noFill/>
              <a:prstDash val="solid"/>
              <a:miter/>
            </a:ln>
          </p:spPr>
          <p:txBody>
            <a:bodyPr rtlCol="0" anchor="ctr"/>
            <a:lstStyle/>
            <a:p>
              <a:endParaRPr lang="en-IN"/>
            </a:p>
          </p:txBody>
        </p:sp>
        <p:sp>
          <p:nvSpPr>
            <p:cNvPr id="48" name="Freeform: Shape 47"/>
            <p:cNvSpPr/>
            <p:nvPr/>
          </p:nvSpPr>
          <p:spPr>
            <a:xfrm>
              <a:off x="2849229" y="4809292"/>
              <a:ext cx="818542" cy="477365"/>
            </a:xfrm>
            <a:custGeom>
              <a:avLst/>
              <a:gdLst>
                <a:gd name="connsiteX0" fmla="*/ 818105 w 818542"/>
                <a:gd name="connsiteY0" fmla="*/ -69 h 477365"/>
                <a:gd name="connsiteX1" fmla="*/ 56224 w 818542"/>
                <a:gd name="connsiteY1" fmla="*/ 194251 h 477365"/>
                <a:gd name="connsiteX2" fmla="*/ 58687 w 818542"/>
                <a:gd name="connsiteY2" fmla="*/ 442771 h 477365"/>
                <a:gd name="connsiteX3" fmla="*/ 201886 w 818542"/>
                <a:gd name="connsiteY3" fmla="*/ 454473 h 477365"/>
                <a:gd name="connsiteX4" fmla="*/ 203981 w 818542"/>
                <a:gd name="connsiteY4" fmla="*/ 389186 h 477365"/>
                <a:gd name="connsiteX5" fmla="*/ 199731 w 818542"/>
                <a:gd name="connsiteY5" fmla="*/ 385183 h 477365"/>
                <a:gd name="connsiteX6" fmla="*/ 133829 w 818542"/>
                <a:gd name="connsiteY6" fmla="*/ 394114 h 477365"/>
                <a:gd name="connsiteX7" fmla="*/ 133829 w 818542"/>
                <a:gd name="connsiteY7" fmla="*/ 434764 h 477365"/>
                <a:gd name="connsiteX8" fmla="*/ 63615 w 818542"/>
                <a:gd name="connsiteY8" fmla="*/ 397501 h 477365"/>
                <a:gd name="connsiteX9" fmla="*/ 97521 w 818542"/>
                <a:gd name="connsiteY9" fmla="*/ 395222 h 477365"/>
                <a:gd name="connsiteX10" fmla="*/ 98414 w 818542"/>
                <a:gd name="connsiteY10" fmla="*/ 394114 h 477365"/>
                <a:gd name="connsiteX11" fmla="*/ 122434 w 818542"/>
                <a:gd name="connsiteY11" fmla="*/ 190863 h 477365"/>
                <a:gd name="connsiteX12" fmla="*/ 138140 w 818542"/>
                <a:gd name="connsiteY12" fmla="*/ 316201 h 477365"/>
                <a:gd name="connsiteX13" fmla="*/ 160005 w 818542"/>
                <a:gd name="connsiteY13" fmla="*/ 205029 h 477365"/>
                <a:gd name="connsiteX14" fmla="*/ 184241 w 818542"/>
                <a:gd name="connsiteY14" fmla="*/ 275459 h 477365"/>
                <a:gd name="connsiteX15" fmla="*/ 196035 w 818542"/>
                <a:gd name="connsiteY15" fmla="*/ 279554 h 477365"/>
                <a:gd name="connsiteX16" fmla="*/ 213589 w 818542"/>
                <a:gd name="connsiteY16" fmla="*/ 202873 h 477365"/>
                <a:gd name="connsiteX17" fmla="*/ 383273 w 818542"/>
                <a:gd name="connsiteY17" fmla="*/ 123421 h 477365"/>
                <a:gd name="connsiteX18" fmla="*/ 244384 w 818542"/>
                <a:gd name="connsiteY18" fmla="*/ 205645 h 477365"/>
                <a:gd name="connsiteX19" fmla="*/ 238841 w 818542"/>
                <a:gd name="connsiteY19" fmla="*/ 318973 h 477365"/>
                <a:gd name="connsiteX20" fmla="*/ 247464 w 818542"/>
                <a:gd name="connsiteY20" fmla="*/ 305115 h 477365"/>
                <a:gd name="connsiteX21" fmla="*/ 313059 w 818542"/>
                <a:gd name="connsiteY21" fmla="*/ 255842 h 477365"/>
                <a:gd name="connsiteX22" fmla="*/ 325992 w 818542"/>
                <a:gd name="connsiteY22" fmla="*/ 230590 h 477365"/>
                <a:gd name="connsiteX23" fmla="*/ 337388 w 818542"/>
                <a:gd name="connsiteY23" fmla="*/ 307886 h 477365"/>
                <a:gd name="connsiteX24" fmla="*/ 386660 w 818542"/>
                <a:gd name="connsiteY24" fmla="*/ 215500 h 477365"/>
                <a:gd name="connsiteX25" fmla="*/ 637951 w 818542"/>
                <a:gd name="connsiteY25" fmla="*/ 78152 h 477365"/>
                <a:gd name="connsiteX26" fmla="*/ 818105 w 818542"/>
                <a:gd name="connsiteY26" fmla="*/ -69 h 477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542" h="477365">
                  <a:moveTo>
                    <a:pt x="818105" y="-69"/>
                  </a:moveTo>
                  <a:cubicBezTo>
                    <a:pt x="779303" y="13173"/>
                    <a:pt x="160929" y="71685"/>
                    <a:pt x="56224" y="194251"/>
                  </a:cubicBezTo>
                  <a:cubicBezTo>
                    <a:pt x="-14606" y="277399"/>
                    <a:pt x="-24768" y="371633"/>
                    <a:pt x="58687" y="442771"/>
                  </a:cubicBezTo>
                  <a:cubicBezTo>
                    <a:pt x="106421" y="483421"/>
                    <a:pt x="173862" y="489272"/>
                    <a:pt x="201886" y="454473"/>
                  </a:cubicBezTo>
                  <a:cubicBezTo>
                    <a:pt x="220487" y="437012"/>
                    <a:pt x="221442" y="407787"/>
                    <a:pt x="203981" y="389186"/>
                  </a:cubicBezTo>
                  <a:cubicBezTo>
                    <a:pt x="202657" y="387770"/>
                    <a:pt x="201240" y="386415"/>
                    <a:pt x="199731" y="385183"/>
                  </a:cubicBezTo>
                  <a:cubicBezTo>
                    <a:pt x="178883" y="370186"/>
                    <a:pt x="149935" y="374097"/>
                    <a:pt x="133829" y="394114"/>
                  </a:cubicBezTo>
                  <a:cubicBezTo>
                    <a:pt x="123604" y="405755"/>
                    <a:pt x="123604" y="423123"/>
                    <a:pt x="133829" y="434764"/>
                  </a:cubicBezTo>
                  <a:cubicBezTo>
                    <a:pt x="104357" y="441970"/>
                    <a:pt x="74147" y="425956"/>
                    <a:pt x="63615" y="397501"/>
                  </a:cubicBezTo>
                  <a:cubicBezTo>
                    <a:pt x="73593" y="406217"/>
                    <a:pt x="88774" y="405200"/>
                    <a:pt x="97521" y="395222"/>
                  </a:cubicBezTo>
                  <a:cubicBezTo>
                    <a:pt x="97828" y="394853"/>
                    <a:pt x="98137" y="394483"/>
                    <a:pt x="98414" y="394114"/>
                  </a:cubicBezTo>
                  <a:cubicBezTo>
                    <a:pt x="127054" y="357467"/>
                    <a:pt x="-8447" y="294028"/>
                    <a:pt x="122434" y="190863"/>
                  </a:cubicBezTo>
                  <a:cubicBezTo>
                    <a:pt x="35899" y="283250"/>
                    <a:pt x="113195" y="314045"/>
                    <a:pt x="138140" y="316201"/>
                  </a:cubicBezTo>
                  <a:cubicBezTo>
                    <a:pt x="121542" y="278200"/>
                    <a:pt x="130256" y="233916"/>
                    <a:pt x="160005" y="205029"/>
                  </a:cubicBezTo>
                  <a:cubicBezTo>
                    <a:pt x="147256" y="231175"/>
                    <a:pt x="158095" y="262709"/>
                    <a:pt x="184241" y="275459"/>
                  </a:cubicBezTo>
                  <a:cubicBezTo>
                    <a:pt x="187998" y="277275"/>
                    <a:pt x="191971" y="278662"/>
                    <a:pt x="196035" y="279554"/>
                  </a:cubicBezTo>
                  <a:cubicBezTo>
                    <a:pt x="180022" y="256766"/>
                    <a:pt x="196035" y="223815"/>
                    <a:pt x="213589" y="202873"/>
                  </a:cubicBezTo>
                  <a:cubicBezTo>
                    <a:pt x="253931" y="155756"/>
                    <a:pt x="344778" y="128348"/>
                    <a:pt x="383273" y="123421"/>
                  </a:cubicBezTo>
                  <a:cubicBezTo>
                    <a:pt x="330859" y="138850"/>
                    <a:pt x="283125" y="167120"/>
                    <a:pt x="244384" y="205645"/>
                  </a:cubicBezTo>
                  <a:cubicBezTo>
                    <a:pt x="213774" y="236410"/>
                    <a:pt x="211372" y="285375"/>
                    <a:pt x="238841" y="318973"/>
                  </a:cubicBezTo>
                  <a:cubicBezTo>
                    <a:pt x="240843" y="313861"/>
                    <a:pt x="243769" y="309180"/>
                    <a:pt x="247464" y="305115"/>
                  </a:cubicBezTo>
                  <a:cubicBezTo>
                    <a:pt x="264710" y="284790"/>
                    <a:pt x="294890" y="277091"/>
                    <a:pt x="313059" y="255842"/>
                  </a:cubicBezTo>
                  <a:cubicBezTo>
                    <a:pt x="319403" y="248636"/>
                    <a:pt x="323837" y="239952"/>
                    <a:pt x="325992" y="230590"/>
                  </a:cubicBezTo>
                  <a:cubicBezTo>
                    <a:pt x="328148" y="261385"/>
                    <a:pt x="315522" y="282942"/>
                    <a:pt x="337388" y="307886"/>
                  </a:cubicBezTo>
                  <a:cubicBezTo>
                    <a:pt x="347272" y="274042"/>
                    <a:pt x="364056" y="242569"/>
                    <a:pt x="386660" y="215500"/>
                  </a:cubicBezTo>
                  <a:cubicBezTo>
                    <a:pt x="448251" y="143131"/>
                    <a:pt x="538482" y="119726"/>
                    <a:pt x="637951" y="78152"/>
                  </a:cubicBezTo>
                  <a:cubicBezTo>
                    <a:pt x="699419" y="55456"/>
                    <a:pt x="759563" y="29341"/>
                    <a:pt x="818105" y="-69"/>
                  </a:cubicBezTo>
                  <a:close/>
                </a:path>
              </a:pathLst>
            </a:custGeom>
            <a:solidFill>
              <a:srgbClr val="BB8F49"/>
            </a:solidFill>
            <a:ln w="30770" cap="flat">
              <a:noFill/>
              <a:prstDash val="solid"/>
              <a:miter/>
            </a:ln>
          </p:spPr>
          <p:txBody>
            <a:bodyPr rtlCol="0" anchor="ctr"/>
            <a:lstStyle/>
            <a:p>
              <a:endParaRPr lang="en-IN"/>
            </a:p>
          </p:txBody>
        </p:sp>
        <p:sp>
          <p:nvSpPr>
            <p:cNvPr id="49" name="Freeform: Shape 48"/>
            <p:cNvSpPr/>
            <p:nvPr/>
          </p:nvSpPr>
          <p:spPr>
            <a:xfrm>
              <a:off x="8509138" y="4809292"/>
              <a:ext cx="818583" cy="477365"/>
            </a:xfrm>
            <a:custGeom>
              <a:avLst/>
              <a:gdLst>
                <a:gd name="connsiteX0" fmla="*/ -437 w 818583"/>
                <a:gd name="connsiteY0" fmla="*/ -69 h 477365"/>
                <a:gd name="connsiteX1" fmla="*/ 761444 w 818583"/>
                <a:gd name="connsiteY1" fmla="*/ 194251 h 477365"/>
                <a:gd name="connsiteX2" fmla="*/ 759288 w 818583"/>
                <a:gd name="connsiteY2" fmla="*/ 442771 h 477365"/>
                <a:gd name="connsiteX3" fmla="*/ 615780 w 818583"/>
                <a:gd name="connsiteY3" fmla="*/ 454473 h 477365"/>
                <a:gd name="connsiteX4" fmla="*/ 613686 w 818583"/>
                <a:gd name="connsiteY4" fmla="*/ 389186 h 477365"/>
                <a:gd name="connsiteX5" fmla="*/ 617936 w 818583"/>
                <a:gd name="connsiteY5" fmla="*/ 385183 h 477365"/>
                <a:gd name="connsiteX6" fmla="*/ 684147 w 818583"/>
                <a:gd name="connsiteY6" fmla="*/ 394114 h 477365"/>
                <a:gd name="connsiteX7" fmla="*/ 684147 w 818583"/>
                <a:gd name="connsiteY7" fmla="*/ 434764 h 477365"/>
                <a:gd name="connsiteX8" fmla="*/ 756515 w 818583"/>
                <a:gd name="connsiteY8" fmla="*/ 396885 h 477365"/>
                <a:gd name="connsiteX9" fmla="*/ 723442 w 818583"/>
                <a:gd name="connsiteY9" fmla="*/ 395253 h 477365"/>
                <a:gd name="connsiteX10" fmla="*/ 722025 w 818583"/>
                <a:gd name="connsiteY10" fmla="*/ 393498 h 477365"/>
                <a:gd name="connsiteX11" fmla="*/ 697697 w 818583"/>
                <a:gd name="connsiteY11" fmla="*/ 190248 h 477365"/>
                <a:gd name="connsiteX12" fmla="*/ 681991 w 818583"/>
                <a:gd name="connsiteY12" fmla="*/ 315585 h 477365"/>
                <a:gd name="connsiteX13" fmla="*/ 660434 w 818583"/>
                <a:gd name="connsiteY13" fmla="*/ 204413 h 477365"/>
                <a:gd name="connsiteX14" fmla="*/ 636106 w 818583"/>
                <a:gd name="connsiteY14" fmla="*/ 274812 h 477365"/>
                <a:gd name="connsiteX15" fmla="*/ 624095 w 818583"/>
                <a:gd name="connsiteY15" fmla="*/ 278938 h 477365"/>
                <a:gd name="connsiteX16" fmla="*/ 606541 w 818583"/>
                <a:gd name="connsiteY16" fmla="*/ 202258 h 477365"/>
                <a:gd name="connsiteX17" fmla="*/ 437166 w 818583"/>
                <a:gd name="connsiteY17" fmla="*/ 122805 h 477365"/>
                <a:gd name="connsiteX18" fmla="*/ 575746 w 818583"/>
                <a:gd name="connsiteY18" fmla="*/ 205029 h 477365"/>
                <a:gd name="connsiteX19" fmla="*/ 581597 w 818583"/>
                <a:gd name="connsiteY19" fmla="*/ 318357 h 477365"/>
                <a:gd name="connsiteX20" fmla="*/ 572975 w 818583"/>
                <a:gd name="connsiteY20" fmla="*/ 304499 h 477365"/>
                <a:gd name="connsiteX21" fmla="*/ 507072 w 818583"/>
                <a:gd name="connsiteY21" fmla="*/ 255226 h 477365"/>
                <a:gd name="connsiteX22" fmla="*/ 494139 w 818583"/>
                <a:gd name="connsiteY22" fmla="*/ 229974 h 477365"/>
                <a:gd name="connsiteX23" fmla="*/ 482745 w 818583"/>
                <a:gd name="connsiteY23" fmla="*/ 307271 h 477365"/>
                <a:gd name="connsiteX24" fmla="*/ 433471 w 818583"/>
                <a:gd name="connsiteY24" fmla="*/ 214884 h 477365"/>
                <a:gd name="connsiteX25" fmla="*/ 182180 w 818583"/>
                <a:gd name="connsiteY25" fmla="*/ 77536 h 477365"/>
                <a:gd name="connsiteX26" fmla="*/ -437 w 818583"/>
                <a:gd name="connsiteY26" fmla="*/ -69 h 477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583" h="477365">
                  <a:moveTo>
                    <a:pt x="-437" y="-69"/>
                  </a:moveTo>
                  <a:cubicBezTo>
                    <a:pt x="38363" y="13173"/>
                    <a:pt x="656738" y="71685"/>
                    <a:pt x="761444" y="194251"/>
                  </a:cubicBezTo>
                  <a:cubicBezTo>
                    <a:pt x="832273" y="277399"/>
                    <a:pt x="842436" y="371633"/>
                    <a:pt x="759288" y="442771"/>
                  </a:cubicBezTo>
                  <a:cubicBezTo>
                    <a:pt x="711247" y="483421"/>
                    <a:pt x="643805" y="489272"/>
                    <a:pt x="615780" y="454473"/>
                  </a:cubicBezTo>
                  <a:cubicBezTo>
                    <a:pt x="597181" y="437012"/>
                    <a:pt x="596226" y="407787"/>
                    <a:pt x="613686" y="389186"/>
                  </a:cubicBezTo>
                  <a:cubicBezTo>
                    <a:pt x="615011" y="387770"/>
                    <a:pt x="616428" y="386415"/>
                    <a:pt x="617936" y="385183"/>
                  </a:cubicBezTo>
                  <a:cubicBezTo>
                    <a:pt x="638938" y="370309"/>
                    <a:pt x="667856" y="374189"/>
                    <a:pt x="684147" y="394114"/>
                  </a:cubicBezTo>
                  <a:cubicBezTo>
                    <a:pt x="694370" y="405755"/>
                    <a:pt x="694370" y="423123"/>
                    <a:pt x="684147" y="434764"/>
                  </a:cubicBezTo>
                  <a:cubicBezTo>
                    <a:pt x="714512" y="443325"/>
                    <a:pt x="746260" y="426726"/>
                    <a:pt x="756515" y="396885"/>
                  </a:cubicBezTo>
                  <a:cubicBezTo>
                    <a:pt x="746939" y="405569"/>
                    <a:pt x="732126" y="404831"/>
                    <a:pt x="723442" y="395253"/>
                  </a:cubicBezTo>
                  <a:cubicBezTo>
                    <a:pt x="722949" y="394699"/>
                    <a:pt x="722487" y="394114"/>
                    <a:pt x="722025" y="393498"/>
                  </a:cubicBezTo>
                  <a:cubicBezTo>
                    <a:pt x="693385" y="356851"/>
                    <a:pt x="828578" y="293412"/>
                    <a:pt x="697697" y="190248"/>
                  </a:cubicBezTo>
                  <a:cubicBezTo>
                    <a:pt x="784232" y="282634"/>
                    <a:pt x="706935" y="313430"/>
                    <a:pt x="681991" y="315585"/>
                  </a:cubicBezTo>
                  <a:cubicBezTo>
                    <a:pt x="698652" y="277645"/>
                    <a:pt x="690060" y="233361"/>
                    <a:pt x="660434" y="204413"/>
                  </a:cubicBezTo>
                  <a:cubicBezTo>
                    <a:pt x="673153" y="230559"/>
                    <a:pt x="662251" y="262093"/>
                    <a:pt x="636106" y="274812"/>
                  </a:cubicBezTo>
                  <a:cubicBezTo>
                    <a:pt x="632286" y="276660"/>
                    <a:pt x="628253" y="278046"/>
                    <a:pt x="624095" y="278938"/>
                  </a:cubicBezTo>
                  <a:cubicBezTo>
                    <a:pt x="640418" y="256150"/>
                    <a:pt x="624095" y="223199"/>
                    <a:pt x="606541" y="202258"/>
                  </a:cubicBezTo>
                  <a:cubicBezTo>
                    <a:pt x="566199" y="155141"/>
                    <a:pt x="475352" y="127733"/>
                    <a:pt x="437166" y="122805"/>
                  </a:cubicBezTo>
                  <a:cubicBezTo>
                    <a:pt x="489489" y="138265"/>
                    <a:pt x="537129" y="166504"/>
                    <a:pt x="575746" y="205029"/>
                  </a:cubicBezTo>
                  <a:cubicBezTo>
                    <a:pt x="606327" y="235794"/>
                    <a:pt x="608851" y="284605"/>
                    <a:pt x="581597" y="318357"/>
                  </a:cubicBezTo>
                  <a:cubicBezTo>
                    <a:pt x="579349" y="313368"/>
                    <a:pt x="576454" y="308718"/>
                    <a:pt x="572975" y="304499"/>
                  </a:cubicBezTo>
                  <a:cubicBezTo>
                    <a:pt x="555422" y="284174"/>
                    <a:pt x="525243" y="276475"/>
                    <a:pt x="507072" y="255226"/>
                  </a:cubicBezTo>
                  <a:cubicBezTo>
                    <a:pt x="500729" y="248020"/>
                    <a:pt x="496295" y="239335"/>
                    <a:pt x="494139" y="229974"/>
                  </a:cubicBezTo>
                  <a:cubicBezTo>
                    <a:pt x="491983" y="260769"/>
                    <a:pt x="504608" y="282326"/>
                    <a:pt x="482745" y="307271"/>
                  </a:cubicBezTo>
                  <a:cubicBezTo>
                    <a:pt x="472982" y="273364"/>
                    <a:pt x="456199" y="241892"/>
                    <a:pt x="433471" y="214884"/>
                  </a:cubicBezTo>
                  <a:cubicBezTo>
                    <a:pt x="371880" y="142515"/>
                    <a:pt x="281957" y="119110"/>
                    <a:pt x="182180" y="77536"/>
                  </a:cubicBezTo>
                  <a:cubicBezTo>
                    <a:pt x="119910" y="55117"/>
                    <a:pt x="58936" y="29218"/>
                    <a:pt x="-437" y="-69"/>
                  </a:cubicBezTo>
                  <a:close/>
                </a:path>
              </a:pathLst>
            </a:custGeom>
            <a:solidFill>
              <a:srgbClr val="BB8F49"/>
            </a:solidFill>
            <a:ln w="30770" cap="flat">
              <a:noFill/>
              <a:prstDash val="solid"/>
              <a:miter/>
            </a:ln>
          </p:spPr>
          <p:txBody>
            <a:bodyPr rtlCol="0" anchor="ctr"/>
            <a:lstStyle/>
            <a:p>
              <a:endParaRPr lang="en-IN"/>
            </a:p>
          </p:txBody>
        </p:sp>
        <p:sp>
          <p:nvSpPr>
            <p:cNvPr id="50" name="Freeform: Shape 49"/>
            <p:cNvSpPr/>
            <p:nvPr/>
          </p:nvSpPr>
          <p:spPr>
            <a:xfrm>
              <a:off x="3387194" y="4800669"/>
              <a:ext cx="297207" cy="323304"/>
            </a:xfrm>
            <a:custGeom>
              <a:avLst/>
              <a:gdLst>
                <a:gd name="connsiteX0" fmla="*/ 209618 w 297207"/>
                <a:gd name="connsiteY0" fmla="*/ 161916 h 323304"/>
                <a:gd name="connsiteX1" fmla="*/ 114768 w 297207"/>
                <a:gd name="connsiteY1" fmla="*/ 161916 h 323304"/>
                <a:gd name="connsiteX2" fmla="*/ 104298 w 297207"/>
                <a:gd name="connsiteY2" fmla="*/ 208725 h 323304"/>
                <a:gd name="connsiteX3" fmla="*/ 149875 w 297207"/>
                <a:gd name="connsiteY3" fmla="*/ 223507 h 323304"/>
                <a:gd name="connsiteX4" fmla="*/ 164349 w 297207"/>
                <a:gd name="connsiteY4" fmla="*/ 186552 h 323304"/>
                <a:gd name="connsiteX5" fmla="*/ 169893 w 297207"/>
                <a:gd name="connsiteY5" fmla="*/ 186552 h 323304"/>
                <a:gd name="connsiteX6" fmla="*/ 191141 w 297207"/>
                <a:gd name="connsiteY6" fmla="*/ 218887 h 323304"/>
                <a:gd name="connsiteX7" fmla="*/ 138789 w 297207"/>
                <a:gd name="connsiteY7" fmla="*/ 277707 h 323304"/>
                <a:gd name="connsiteX8" fmla="*/ 46433 w 297207"/>
                <a:gd name="connsiteY8" fmla="*/ 212944 h 323304"/>
                <a:gd name="connsiteX9" fmla="*/ 46402 w 297207"/>
                <a:gd name="connsiteY9" fmla="*/ 212728 h 323304"/>
                <a:gd name="connsiteX10" fmla="*/ 156650 w 297207"/>
                <a:gd name="connsiteY10" fmla="*/ 63062 h 323304"/>
                <a:gd name="connsiteX11" fmla="*/ 296770 w 297207"/>
                <a:gd name="connsiteY11" fmla="*/ 36578 h 323304"/>
                <a:gd name="connsiteX12" fmla="*/ 277984 w 297207"/>
                <a:gd name="connsiteY12" fmla="*/ -69 h 323304"/>
                <a:gd name="connsiteX13" fmla="*/ 144024 w 297207"/>
                <a:gd name="connsiteY13" fmla="*/ 21488 h 323304"/>
                <a:gd name="connsiteX14" fmla="*/ 4520 w 297207"/>
                <a:gd name="connsiteY14" fmla="*/ 223507 h 323304"/>
                <a:gd name="connsiteX15" fmla="*/ 148027 w 297207"/>
                <a:gd name="connsiteY15" fmla="*/ 320205 h 323304"/>
                <a:gd name="connsiteX16" fmla="*/ 234562 w 297207"/>
                <a:gd name="connsiteY16" fmla="*/ 227818 h 323304"/>
                <a:gd name="connsiteX17" fmla="*/ 209618 w 297207"/>
                <a:gd name="connsiteY17" fmla="*/ 161916 h 32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7207" h="323304">
                  <a:moveTo>
                    <a:pt x="209618" y="161916"/>
                  </a:moveTo>
                  <a:cubicBezTo>
                    <a:pt x="182611" y="137772"/>
                    <a:pt x="141776" y="137772"/>
                    <a:pt x="114768" y="161916"/>
                  </a:cubicBezTo>
                  <a:cubicBezTo>
                    <a:pt x="102419" y="174111"/>
                    <a:pt x="98324" y="192403"/>
                    <a:pt x="104298" y="208725"/>
                  </a:cubicBezTo>
                  <a:cubicBezTo>
                    <a:pt x="113136" y="224985"/>
                    <a:pt x="133184" y="231482"/>
                    <a:pt x="149875" y="223507"/>
                  </a:cubicBezTo>
                  <a:cubicBezTo>
                    <a:pt x="173588" y="213036"/>
                    <a:pt x="171432" y="192711"/>
                    <a:pt x="164349" y="186552"/>
                  </a:cubicBezTo>
                  <a:cubicBezTo>
                    <a:pt x="166166" y="186121"/>
                    <a:pt x="168075" y="186121"/>
                    <a:pt x="169893" y="186552"/>
                  </a:cubicBezTo>
                  <a:cubicBezTo>
                    <a:pt x="182056" y="192958"/>
                    <a:pt x="190094" y="205183"/>
                    <a:pt x="191141" y="218887"/>
                  </a:cubicBezTo>
                  <a:cubicBezTo>
                    <a:pt x="198224" y="266928"/>
                    <a:pt x="141252" y="277091"/>
                    <a:pt x="138789" y="277707"/>
                  </a:cubicBezTo>
                  <a:cubicBezTo>
                    <a:pt x="95398" y="285313"/>
                    <a:pt x="54070" y="256335"/>
                    <a:pt x="46433" y="212944"/>
                  </a:cubicBezTo>
                  <a:cubicBezTo>
                    <a:pt x="46433" y="212882"/>
                    <a:pt x="46402" y="212790"/>
                    <a:pt x="46402" y="212728"/>
                  </a:cubicBezTo>
                  <a:cubicBezTo>
                    <a:pt x="33468" y="162840"/>
                    <a:pt x="54409" y="93858"/>
                    <a:pt x="156650" y="63062"/>
                  </a:cubicBezTo>
                  <a:cubicBezTo>
                    <a:pt x="202382" y="49666"/>
                    <a:pt x="249314" y="40797"/>
                    <a:pt x="296770" y="36578"/>
                  </a:cubicBezTo>
                  <a:lnTo>
                    <a:pt x="277984" y="-69"/>
                  </a:lnTo>
                  <a:cubicBezTo>
                    <a:pt x="232685" y="2364"/>
                    <a:pt x="187785" y="9601"/>
                    <a:pt x="144024" y="21488"/>
                  </a:cubicBezTo>
                  <a:cubicBezTo>
                    <a:pt x="20841" y="58751"/>
                    <a:pt x="-14881" y="149905"/>
                    <a:pt x="4520" y="223507"/>
                  </a:cubicBezTo>
                  <a:cubicBezTo>
                    <a:pt x="16222" y="268468"/>
                    <a:pt x="64571" y="338682"/>
                    <a:pt x="148027" y="320205"/>
                  </a:cubicBezTo>
                  <a:cubicBezTo>
                    <a:pt x="195638" y="314815"/>
                    <a:pt x="232284" y="275674"/>
                    <a:pt x="234562" y="227818"/>
                  </a:cubicBezTo>
                  <a:cubicBezTo>
                    <a:pt x="235271" y="203428"/>
                    <a:pt x="226310" y="179715"/>
                    <a:pt x="209618" y="161916"/>
                  </a:cubicBezTo>
                  <a:close/>
                </a:path>
              </a:pathLst>
            </a:custGeom>
            <a:solidFill>
              <a:srgbClr val="BB8F49"/>
            </a:solidFill>
            <a:ln w="30770" cap="flat">
              <a:noFill/>
              <a:prstDash val="solid"/>
              <a:miter/>
            </a:ln>
          </p:spPr>
          <p:txBody>
            <a:bodyPr rtlCol="0" anchor="ctr"/>
            <a:lstStyle/>
            <a:p>
              <a:endParaRPr lang="en-IN"/>
            </a:p>
          </p:txBody>
        </p:sp>
        <p:sp>
          <p:nvSpPr>
            <p:cNvPr id="51" name="Freeform: Shape 50"/>
            <p:cNvSpPr/>
            <p:nvPr/>
          </p:nvSpPr>
          <p:spPr>
            <a:xfrm>
              <a:off x="8492199" y="4800669"/>
              <a:ext cx="297208" cy="323304"/>
            </a:xfrm>
            <a:custGeom>
              <a:avLst/>
              <a:gdLst>
                <a:gd name="connsiteX0" fmla="*/ 87023 w 297208"/>
                <a:gd name="connsiteY0" fmla="*/ 161916 h 323304"/>
                <a:gd name="connsiteX1" fmla="*/ 181874 w 297208"/>
                <a:gd name="connsiteY1" fmla="*/ 161916 h 323304"/>
                <a:gd name="connsiteX2" fmla="*/ 192035 w 297208"/>
                <a:gd name="connsiteY2" fmla="*/ 208725 h 323304"/>
                <a:gd name="connsiteX3" fmla="*/ 146458 w 297208"/>
                <a:gd name="connsiteY3" fmla="*/ 223507 h 323304"/>
                <a:gd name="connsiteX4" fmla="*/ 132291 w 297208"/>
                <a:gd name="connsiteY4" fmla="*/ 186552 h 323304"/>
                <a:gd name="connsiteX5" fmla="*/ 126748 w 297208"/>
                <a:gd name="connsiteY5" fmla="*/ 186552 h 323304"/>
                <a:gd name="connsiteX6" fmla="*/ 105499 w 297208"/>
                <a:gd name="connsiteY6" fmla="*/ 218887 h 323304"/>
                <a:gd name="connsiteX7" fmla="*/ 157544 w 297208"/>
                <a:gd name="connsiteY7" fmla="*/ 277707 h 323304"/>
                <a:gd name="connsiteX8" fmla="*/ 249900 w 297208"/>
                <a:gd name="connsiteY8" fmla="*/ 212944 h 323304"/>
                <a:gd name="connsiteX9" fmla="*/ 249930 w 297208"/>
                <a:gd name="connsiteY9" fmla="*/ 212728 h 323304"/>
                <a:gd name="connsiteX10" fmla="*/ 139990 w 297208"/>
                <a:gd name="connsiteY10" fmla="*/ 63062 h 323304"/>
                <a:gd name="connsiteX11" fmla="*/ -437 w 297208"/>
                <a:gd name="connsiteY11" fmla="*/ 36578 h 323304"/>
                <a:gd name="connsiteX12" fmla="*/ 18349 w 297208"/>
                <a:gd name="connsiteY12" fmla="*/ -69 h 323304"/>
                <a:gd name="connsiteX13" fmla="*/ 152309 w 297208"/>
                <a:gd name="connsiteY13" fmla="*/ 21488 h 323304"/>
                <a:gd name="connsiteX14" fmla="*/ 291814 w 297208"/>
                <a:gd name="connsiteY14" fmla="*/ 223507 h 323304"/>
                <a:gd name="connsiteX15" fmla="*/ 148306 w 297208"/>
                <a:gd name="connsiteY15" fmla="*/ 320205 h 323304"/>
                <a:gd name="connsiteX16" fmla="*/ 61770 w 297208"/>
                <a:gd name="connsiteY16" fmla="*/ 227818 h 323304"/>
                <a:gd name="connsiteX17" fmla="*/ 87023 w 297208"/>
                <a:gd name="connsiteY17" fmla="*/ 161916 h 323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7208" h="323304">
                  <a:moveTo>
                    <a:pt x="87023" y="161916"/>
                  </a:moveTo>
                  <a:cubicBezTo>
                    <a:pt x="114031" y="137772"/>
                    <a:pt x="154865" y="137772"/>
                    <a:pt x="181874" y="161916"/>
                  </a:cubicBezTo>
                  <a:cubicBezTo>
                    <a:pt x="194037" y="174234"/>
                    <a:pt x="198010" y="192465"/>
                    <a:pt x="192035" y="208725"/>
                  </a:cubicBezTo>
                  <a:cubicBezTo>
                    <a:pt x="183197" y="224985"/>
                    <a:pt x="163181" y="231482"/>
                    <a:pt x="146458" y="223507"/>
                  </a:cubicBezTo>
                  <a:cubicBezTo>
                    <a:pt x="122745" y="213036"/>
                    <a:pt x="124901" y="192711"/>
                    <a:pt x="132291" y="186552"/>
                  </a:cubicBezTo>
                  <a:cubicBezTo>
                    <a:pt x="130476" y="186121"/>
                    <a:pt x="128566" y="186121"/>
                    <a:pt x="126748" y="186552"/>
                  </a:cubicBezTo>
                  <a:cubicBezTo>
                    <a:pt x="114399" y="192773"/>
                    <a:pt x="106332" y="205091"/>
                    <a:pt x="105499" y="218887"/>
                  </a:cubicBezTo>
                  <a:cubicBezTo>
                    <a:pt x="98417" y="266928"/>
                    <a:pt x="155082" y="277091"/>
                    <a:pt x="157544" y="277707"/>
                  </a:cubicBezTo>
                  <a:cubicBezTo>
                    <a:pt x="200935" y="285313"/>
                    <a:pt x="242264" y="256335"/>
                    <a:pt x="249900" y="212944"/>
                  </a:cubicBezTo>
                  <a:cubicBezTo>
                    <a:pt x="249900" y="212882"/>
                    <a:pt x="249930" y="212790"/>
                    <a:pt x="249930" y="212728"/>
                  </a:cubicBezTo>
                  <a:cubicBezTo>
                    <a:pt x="263172" y="162840"/>
                    <a:pt x="241925" y="93858"/>
                    <a:pt x="139990" y="63062"/>
                  </a:cubicBezTo>
                  <a:cubicBezTo>
                    <a:pt x="94167" y="49666"/>
                    <a:pt x="47111" y="40797"/>
                    <a:pt x="-437" y="36578"/>
                  </a:cubicBezTo>
                  <a:lnTo>
                    <a:pt x="18349" y="-69"/>
                  </a:lnTo>
                  <a:cubicBezTo>
                    <a:pt x="63650" y="2364"/>
                    <a:pt x="108548" y="9601"/>
                    <a:pt x="152309" y="21488"/>
                  </a:cubicBezTo>
                  <a:cubicBezTo>
                    <a:pt x="275491" y="58751"/>
                    <a:pt x="311215" y="149905"/>
                    <a:pt x="291814" y="223507"/>
                  </a:cubicBezTo>
                  <a:cubicBezTo>
                    <a:pt x="280111" y="268468"/>
                    <a:pt x="231762" y="338682"/>
                    <a:pt x="148306" y="320205"/>
                  </a:cubicBezTo>
                  <a:cubicBezTo>
                    <a:pt x="100757" y="314692"/>
                    <a:pt x="64172" y="275612"/>
                    <a:pt x="61770" y="227818"/>
                  </a:cubicBezTo>
                  <a:cubicBezTo>
                    <a:pt x="61124" y="203366"/>
                    <a:pt x="70208" y="179685"/>
                    <a:pt x="87023" y="161916"/>
                  </a:cubicBezTo>
                  <a:close/>
                </a:path>
              </a:pathLst>
            </a:custGeom>
            <a:solidFill>
              <a:srgbClr val="BB8F49"/>
            </a:solidFill>
            <a:ln w="30770" cap="flat">
              <a:noFill/>
              <a:prstDash val="solid"/>
              <a:miter/>
            </a:ln>
          </p:spPr>
          <p:txBody>
            <a:bodyPr rtlCol="0" anchor="ctr"/>
            <a:lstStyle/>
            <a:p>
              <a:endParaRPr lang="en-IN"/>
            </a:p>
          </p:txBody>
        </p:sp>
        <p:sp>
          <p:nvSpPr>
            <p:cNvPr id="52" name="Freeform: Shape 51"/>
            <p:cNvSpPr/>
            <p:nvPr/>
          </p:nvSpPr>
          <p:spPr>
            <a:xfrm>
              <a:off x="4688644" y="5041468"/>
              <a:ext cx="368314" cy="264671"/>
            </a:xfrm>
            <a:custGeom>
              <a:avLst/>
              <a:gdLst>
                <a:gd name="connsiteX0" fmla="*/ -437 w 368314"/>
                <a:gd name="connsiteY0" fmla="*/ 132065 h 264671"/>
                <a:gd name="connsiteX1" fmla="*/ 11265 w 368314"/>
                <a:gd name="connsiteY1" fmla="*/ 113896 h 264671"/>
                <a:gd name="connsiteX2" fmla="*/ 165244 w 368314"/>
                <a:gd name="connsiteY2" fmla="*/ 56000 h 264671"/>
                <a:gd name="connsiteX3" fmla="*/ 137219 w 368314"/>
                <a:gd name="connsiteY3" fmla="*/ 10731 h 264671"/>
                <a:gd name="connsiteX4" fmla="*/ 225293 w 368314"/>
                <a:gd name="connsiteY4" fmla="*/ 21817 h 264671"/>
                <a:gd name="connsiteX5" fmla="*/ 285345 w 368314"/>
                <a:gd name="connsiteY5" fmla="*/ 80637 h 264671"/>
                <a:gd name="connsiteX6" fmla="*/ 367877 w 368314"/>
                <a:gd name="connsiteY6" fmla="*/ 132065 h 264671"/>
                <a:gd name="connsiteX7" fmla="*/ 285345 w 368314"/>
                <a:gd name="connsiteY7" fmla="*/ 183802 h 264671"/>
                <a:gd name="connsiteX8" fmla="*/ 225293 w 368314"/>
                <a:gd name="connsiteY8" fmla="*/ 242621 h 264671"/>
                <a:gd name="connsiteX9" fmla="*/ 137219 w 368314"/>
                <a:gd name="connsiteY9" fmla="*/ 253707 h 264671"/>
                <a:gd name="connsiteX10" fmla="*/ 165244 w 368314"/>
                <a:gd name="connsiteY10" fmla="*/ 208438 h 264671"/>
                <a:gd name="connsiteX11" fmla="*/ 11265 w 368314"/>
                <a:gd name="connsiteY11" fmla="*/ 150235 h 264671"/>
                <a:gd name="connsiteX12" fmla="*/ -437 w 368314"/>
                <a:gd name="connsiteY12" fmla="*/ 132065 h 264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8314" h="264671">
                  <a:moveTo>
                    <a:pt x="-437" y="132065"/>
                  </a:moveTo>
                  <a:cubicBezTo>
                    <a:pt x="3566" y="125290"/>
                    <a:pt x="7570" y="119131"/>
                    <a:pt x="11265" y="113896"/>
                  </a:cubicBezTo>
                  <a:cubicBezTo>
                    <a:pt x="45972" y="64962"/>
                    <a:pt x="106916" y="42050"/>
                    <a:pt x="165244" y="56000"/>
                  </a:cubicBezTo>
                  <a:cubicBezTo>
                    <a:pt x="157852" y="46146"/>
                    <a:pt x="123053" y="30748"/>
                    <a:pt x="137219" y="10731"/>
                  </a:cubicBezTo>
                  <a:cubicBezTo>
                    <a:pt x="146458" y="-2511"/>
                    <a:pt x="182489" y="-8362"/>
                    <a:pt x="225293" y="21817"/>
                  </a:cubicBezTo>
                  <a:cubicBezTo>
                    <a:pt x="247529" y="39032"/>
                    <a:pt x="267669" y="58772"/>
                    <a:pt x="285345" y="80637"/>
                  </a:cubicBezTo>
                  <a:cubicBezTo>
                    <a:pt x="289965" y="54769"/>
                    <a:pt x="335234" y="70782"/>
                    <a:pt x="367877" y="132065"/>
                  </a:cubicBezTo>
                  <a:cubicBezTo>
                    <a:pt x="335234" y="193656"/>
                    <a:pt x="289965" y="209670"/>
                    <a:pt x="285345" y="183802"/>
                  </a:cubicBezTo>
                  <a:cubicBezTo>
                    <a:pt x="267669" y="205667"/>
                    <a:pt x="247529" y="225407"/>
                    <a:pt x="225293" y="242621"/>
                  </a:cubicBezTo>
                  <a:cubicBezTo>
                    <a:pt x="182489" y="273417"/>
                    <a:pt x="146458" y="266642"/>
                    <a:pt x="137219" y="253707"/>
                  </a:cubicBezTo>
                  <a:cubicBezTo>
                    <a:pt x="123053" y="233691"/>
                    <a:pt x="157852" y="218293"/>
                    <a:pt x="165244" y="208438"/>
                  </a:cubicBezTo>
                  <a:cubicBezTo>
                    <a:pt x="106855" y="222420"/>
                    <a:pt x="45818" y="199353"/>
                    <a:pt x="11265" y="150235"/>
                  </a:cubicBezTo>
                  <a:cubicBezTo>
                    <a:pt x="7046" y="144384"/>
                    <a:pt x="3135" y="138317"/>
                    <a:pt x="-437" y="132065"/>
                  </a:cubicBezTo>
                  <a:close/>
                </a:path>
              </a:pathLst>
            </a:custGeom>
            <a:solidFill>
              <a:srgbClr val="F3DB8C"/>
            </a:solidFill>
            <a:ln w="30770" cap="flat">
              <a:noFill/>
              <a:prstDash val="solid"/>
              <a:miter/>
            </a:ln>
          </p:spPr>
          <p:txBody>
            <a:bodyPr rtlCol="0" anchor="ctr"/>
            <a:lstStyle/>
            <a:p>
              <a:endParaRPr lang="en-IN"/>
            </a:p>
          </p:txBody>
        </p:sp>
        <p:sp>
          <p:nvSpPr>
            <p:cNvPr id="53" name="Freeform: Shape 52"/>
            <p:cNvSpPr/>
            <p:nvPr/>
          </p:nvSpPr>
          <p:spPr>
            <a:xfrm>
              <a:off x="7120258" y="5041468"/>
              <a:ext cx="368006" cy="264671"/>
            </a:xfrm>
            <a:custGeom>
              <a:avLst/>
              <a:gdLst>
                <a:gd name="connsiteX0" fmla="*/ 367570 w 368006"/>
                <a:gd name="connsiteY0" fmla="*/ 132065 h 264671"/>
                <a:gd name="connsiteX1" fmla="*/ 356175 w 368006"/>
                <a:gd name="connsiteY1" fmla="*/ 113896 h 264671"/>
                <a:gd name="connsiteX2" fmla="*/ 202198 w 368006"/>
                <a:gd name="connsiteY2" fmla="*/ 56000 h 264671"/>
                <a:gd name="connsiteX3" fmla="*/ 230221 w 368006"/>
                <a:gd name="connsiteY3" fmla="*/ 10731 h 264671"/>
                <a:gd name="connsiteX4" fmla="*/ 142146 w 368006"/>
                <a:gd name="connsiteY4" fmla="*/ 21817 h 264671"/>
                <a:gd name="connsiteX5" fmla="*/ 82094 w 368006"/>
                <a:gd name="connsiteY5" fmla="*/ 80637 h 264671"/>
                <a:gd name="connsiteX6" fmla="*/ -437 w 368006"/>
                <a:gd name="connsiteY6" fmla="*/ 132065 h 264671"/>
                <a:gd name="connsiteX7" fmla="*/ 82094 w 368006"/>
                <a:gd name="connsiteY7" fmla="*/ 183802 h 264671"/>
                <a:gd name="connsiteX8" fmla="*/ 142146 w 368006"/>
                <a:gd name="connsiteY8" fmla="*/ 242621 h 264671"/>
                <a:gd name="connsiteX9" fmla="*/ 230221 w 368006"/>
                <a:gd name="connsiteY9" fmla="*/ 253707 h 264671"/>
                <a:gd name="connsiteX10" fmla="*/ 202198 w 368006"/>
                <a:gd name="connsiteY10" fmla="*/ 208438 h 264671"/>
                <a:gd name="connsiteX11" fmla="*/ 356175 w 368006"/>
                <a:gd name="connsiteY11" fmla="*/ 150235 h 264671"/>
                <a:gd name="connsiteX12" fmla="*/ 367570 w 368006"/>
                <a:gd name="connsiteY12" fmla="*/ 132065 h 264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8006" h="264671">
                  <a:moveTo>
                    <a:pt x="367570" y="132065"/>
                  </a:moveTo>
                  <a:cubicBezTo>
                    <a:pt x="364121" y="125783"/>
                    <a:pt x="360333" y="119716"/>
                    <a:pt x="356175" y="113896"/>
                  </a:cubicBezTo>
                  <a:cubicBezTo>
                    <a:pt x="321376" y="65116"/>
                    <a:pt x="260524" y="42235"/>
                    <a:pt x="202198" y="56000"/>
                  </a:cubicBezTo>
                  <a:cubicBezTo>
                    <a:pt x="209897" y="46146"/>
                    <a:pt x="244388" y="30748"/>
                    <a:pt x="230221" y="10731"/>
                  </a:cubicBezTo>
                  <a:cubicBezTo>
                    <a:pt x="220983" y="-2511"/>
                    <a:pt x="184952" y="-8362"/>
                    <a:pt x="142146" y="21817"/>
                  </a:cubicBezTo>
                  <a:cubicBezTo>
                    <a:pt x="119912" y="39032"/>
                    <a:pt x="99772" y="58772"/>
                    <a:pt x="82094" y="80637"/>
                  </a:cubicBezTo>
                  <a:cubicBezTo>
                    <a:pt x="77476" y="54769"/>
                    <a:pt x="32206" y="70782"/>
                    <a:pt x="-437" y="132065"/>
                  </a:cubicBezTo>
                  <a:cubicBezTo>
                    <a:pt x="32206" y="193656"/>
                    <a:pt x="77476" y="209670"/>
                    <a:pt x="82094" y="183802"/>
                  </a:cubicBezTo>
                  <a:cubicBezTo>
                    <a:pt x="99772" y="205667"/>
                    <a:pt x="119912" y="225407"/>
                    <a:pt x="142146" y="242621"/>
                  </a:cubicBezTo>
                  <a:cubicBezTo>
                    <a:pt x="184952" y="273417"/>
                    <a:pt x="220983" y="266642"/>
                    <a:pt x="230221" y="253707"/>
                  </a:cubicBezTo>
                  <a:cubicBezTo>
                    <a:pt x="244388" y="233691"/>
                    <a:pt x="209897" y="218293"/>
                    <a:pt x="202198" y="208438"/>
                  </a:cubicBezTo>
                  <a:cubicBezTo>
                    <a:pt x="260586" y="222235"/>
                    <a:pt x="321500" y="199200"/>
                    <a:pt x="356175" y="150235"/>
                  </a:cubicBezTo>
                  <a:cubicBezTo>
                    <a:pt x="360395" y="144445"/>
                    <a:pt x="364183" y="138378"/>
                    <a:pt x="367570" y="132065"/>
                  </a:cubicBezTo>
                  <a:close/>
                </a:path>
              </a:pathLst>
            </a:custGeom>
            <a:solidFill>
              <a:srgbClr val="F3DB8C"/>
            </a:solidFill>
            <a:ln w="30770" cap="flat">
              <a:noFill/>
              <a:prstDash val="solid"/>
              <a:miter/>
            </a:ln>
          </p:spPr>
          <p:txBody>
            <a:bodyPr rtlCol="0" anchor="ctr"/>
            <a:lstStyle/>
            <a:p>
              <a:endParaRPr lang="en-IN"/>
            </a:p>
          </p:txBody>
        </p:sp>
        <p:sp>
          <p:nvSpPr>
            <p:cNvPr id="71" name="TextBox 70"/>
            <p:cNvSpPr txBox="1"/>
            <p:nvPr/>
          </p:nvSpPr>
          <p:spPr>
            <a:xfrm>
              <a:off x="4922632" y="5003809"/>
              <a:ext cx="2192020" cy="521970"/>
            </a:xfrm>
            <a:prstGeom prst="rect">
              <a:avLst/>
            </a:prstGeom>
            <a:noFill/>
          </p:spPr>
          <p:txBody>
            <a:bodyPr wrap="square">
              <a:spAutoFit/>
            </a:bodyPr>
            <a:lstStyle/>
            <a:p>
              <a:pPr algn="ctr"/>
              <a:r>
                <a:rPr lang="en-US" altLang="en-IN" sz="1400" b="1" dirty="0">
                  <a:solidFill>
                    <a:schemeClr val="bg1"/>
                  </a:solidFill>
                  <a:latin typeface="Montserrat" panose="00000500000000000000" pitchFamily="2" charset="0"/>
                </a:rPr>
                <a:t>EXPERIENCE ULTIMATE BLISS</a:t>
              </a:r>
            </a:p>
          </p:txBody>
        </p:sp>
      </p:grpSp>
      <p:sp>
        <p:nvSpPr>
          <p:cNvPr id="2" name="Text Box 1"/>
          <p:cNvSpPr txBox="1"/>
          <p:nvPr/>
        </p:nvSpPr>
        <p:spPr>
          <a:xfrm>
            <a:off x="447675" y="3060065"/>
            <a:ext cx="6706870" cy="1164590"/>
          </a:xfrm>
          <a:prstGeom prst="rect">
            <a:avLst/>
          </a:prstGeom>
          <a:noFill/>
        </p:spPr>
        <p:txBody>
          <a:bodyPr wrap="square" rtlCol="0">
            <a:noAutofit/>
            <a:scene3d>
              <a:camera prst="orthographicFront"/>
              <a:lightRig rig="threePt" dir="t"/>
            </a:scene3d>
          </a:bodyPr>
          <a:lstStyle/>
          <a:p>
            <a:r>
              <a:rPr lang="en-US" sz="5400">
                <a:ln w="22225">
                  <a:solidFill>
                    <a:schemeClr val="accent2"/>
                  </a:solidFill>
                  <a:prstDash val="solid"/>
                </a:ln>
                <a:solidFill>
                  <a:schemeClr val="accent2">
                    <a:lumMod val="40000"/>
                    <a:lumOff val="60000"/>
                  </a:schemeClr>
                </a:solidFill>
                <a:effectLst/>
                <a:latin typeface="Arial Black" panose="020B0A04020102020204" charset="0"/>
                <a:cs typeface="Arial Black" panose="020B0A04020102020204" charset="0"/>
              </a:rPr>
              <a:t>HOTEL NIRVANA</a:t>
            </a:r>
          </a:p>
        </p:txBody>
      </p:sp>
      <p:sp>
        <p:nvSpPr>
          <p:cNvPr id="3" name="Text Box 2"/>
          <p:cNvSpPr txBox="1"/>
          <p:nvPr/>
        </p:nvSpPr>
        <p:spPr>
          <a:xfrm>
            <a:off x="7549707" y="1878216"/>
            <a:ext cx="4000500" cy="3476625"/>
          </a:xfrm>
          <a:prstGeom prst="rect">
            <a:avLst/>
          </a:prstGeom>
        </p:spPr>
        <p:style>
          <a:lnRef idx="0">
            <a:srgbClr val="FFFFFF"/>
          </a:lnRef>
          <a:fillRef idx="1">
            <a:prstClr val="black"/>
          </a:fillRef>
          <a:effectRef idx="0">
            <a:srgbClr val="FFFFFF"/>
          </a:effectRef>
          <a:fontRef idx="minor">
            <a:schemeClr val="lt1"/>
          </a:fontRef>
        </p:style>
        <p:txBody>
          <a:bodyPr wrap="square" rtlCol="0">
            <a:spAutoFit/>
            <a:scene3d>
              <a:camera prst="orthographicFront"/>
              <a:lightRig rig="threePt" dir="t"/>
            </a:scene3d>
          </a:bodyPr>
          <a:lstStyle/>
          <a:p>
            <a:r>
              <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Submitted By :</a:t>
            </a:r>
          </a:p>
          <a:p>
            <a:endPar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endParaRPr>
          </a:p>
          <a:p>
            <a:r>
              <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Ahmed Mustafa </a:t>
            </a:r>
            <a:r>
              <a:rPr lang="en-US" sz="2000" dirty="0" err="1">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Amlan</a:t>
            </a:r>
            <a:endPar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endParaRPr>
          </a:p>
          <a:p>
            <a:r>
              <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2021-3-60-253</a:t>
            </a:r>
          </a:p>
          <a:p>
            <a:endPar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endParaRPr>
          </a:p>
          <a:p>
            <a:r>
              <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Abrar Hossain </a:t>
            </a:r>
            <a:r>
              <a:rPr lang="en-US" sz="2000" dirty="0" err="1">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Zahin</a:t>
            </a:r>
            <a:endPar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endParaRPr>
          </a:p>
          <a:p>
            <a:r>
              <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2022-2-60-040</a:t>
            </a:r>
          </a:p>
          <a:p>
            <a:endPar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endParaRPr>
          </a:p>
          <a:p>
            <a:r>
              <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Farhana Rahman </a:t>
            </a:r>
            <a:r>
              <a:rPr lang="en-US" sz="2000" dirty="0" err="1">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Munira</a:t>
            </a:r>
            <a:endPar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endParaRPr>
          </a:p>
          <a:p>
            <a:r>
              <a:rPr lang="en-US" sz="2000" dirty="0">
                <a:ln w="22225">
                  <a:solidFill>
                    <a:schemeClr val="accent2"/>
                  </a:solidFill>
                  <a:prstDash val="solid"/>
                </a:ln>
                <a:solidFill>
                  <a:schemeClr val="bg2"/>
                </a:solidFill>
                <a:effectLst/>
                <a:latin typeface="Times New Roman" panose="02020603050405020304" pitchFamily="18" charset="0"/>
                <a:cs typeface="Times New Roman" panose="02020603050405020304" pitchFamily="18" charset="0"/>
              </a:rPr>
              <a:t>2021-3-60-153</a:t>
            </a:r>
          </a:p>
          <a:p>
            <a:endParaRPr lang="en-US" sz="2000" dirty="0">
              <a:ln w="22225">
                <a:solidFill>
                  <a:schemeClr val="accent2"/>
                </a:solidFill>
                <a:prstDash val="solid"/>
              </a:ln>
              <a:solidFill>
                <a:schemeClr val="accent2">
                  <a:lumMod val="40000"/>
                  <a:lumOff val="60000"/>
                </a:schemeClr>
              </a:solidFill>
              <a:effectLst/>
              <a:latin typeface="Times New Roman" panose="02020603050405020304" charset="0"/>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6" name="Rectangle 5"/>
          <p:cNvSpPr/>
          <p:nvPr/>
        </p:nvSpPr>
        <p:spPr>
          <a:xfrm>
            <a:off x="8483600" y="0"/>
            <a:ext cx="37084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descr="A picture containing clothing, person, job, employment&#10;&#10;Description automatically generate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98894" y="3305373"/>
            <a:ext cx="2222500" cy="3332084"/>
          </a:xfrm>
          <a:prstGeom prst="rect">
            <a:avLst/>
          </a:prstGeom>
          <a:ln w="38100">
            <a:solidFill>
              <a:schemeClr val="bg1"/>
            </a:solidFill>
          </a:ln>
        </p:spPr>
      </p:pic>
      <p:pic>
        <p:nvPicPr>
          <p:cNvPr id="3" name="Picture 2" descr="A group of people at a hotel reception&#10;&#10;Description automatically generated with medium confiden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4575" y="245110"/>
            <a:ext cx="2422525" cy="2969895"/>
          </a:xfrm>
          <a:prstGeom prst="rect">
            <a:avLst/>
          </a:prstGeom>
          <a:ln w="38100">
            <a:solidFill>
              <a:schemeClr val="bg1"/>
            </a:solidFill>
          </a:ln>
        </p:spPr>
      </p:pic>
      <p:grpSp>
        <p:nvGrpSpPr>
          <p:cNvPr id="17" name="Group 16"/>
          <p:cNvGrpSpPr/>
          <p:nvPr/>
        </p:nvGrpSpPr>
        <p:grpSpPr>
          <a:xfrm>
            <a:off x="1885358" y="978425"/>
            <a:ext cx="5344279" cy="1929651"/>
            <a:chOff x="1030212" y="1846270"/>
            <a:chExt cx="5344279" cy="1929651"/>
          </a:xfrm>
        </p:grpSpPr>
        <p:sp>
          <p:nvSpPr>
            <p:cNvPr id="7" name="TextBox 6"/>
            <p:cNvSpPr txBox="1"/>
            <p:nvPr/>
          </p:nvSpPr>
          <p:spPr>
            <a:xfrm>
              <a:off x="1030212" y="1846270"/>
              <a:ext cx="5300164" cy="738664"/>
            </a:xfrm>
            <a:prstGeom prst="rect">
              <a:avLst/>
            </a:prstGeom>
            <a:noFill/>
          </p:spPr>
          <p:txBody>
            <a:bodyPr wrap="square">
              <a:spAutoFit/>
            </a:bodyPr>
            <a:lstStyle/>
            <a:p>
              <a:pPr algn="l"/>
              <a:r>
                <a:rPr lang="en-US" sz="4200" b="1" i="0" dirty="0">
                  <a:solidFill>
                    <a:schemeClr val="accent1"/>
                  </a:solidFill>
                  <a:effectLst/>
                  <a:latin typeface="Montserrat" panose="00000500000000000000" pitchFamily="2" charset="0"/>
                </a:rPr>
                <a:t>Benefits</a:t>
              </a:r>
            </a:p>
          </p:txBody>
        </p:sp>
        <p:sp>
          <p:nvSpPr>
            <p:cNvPr id="9" name="TextBox 8"/>
            <p:cNvSpPr txBox="1"/>
            <p:nvPr/>
          </p:nvSpPr>
          <p:spPr>
            <a:xfrm>
              <a:off x="1030212" y="3269191"/>
              <a:ext cx="5344279" cy="506730"/>
            </a:xfrm>
            <a:prstGeom prst="rect">
              <a:avLst/>
            </a:prstGeom>
            <a:noFill/>
          </p:spPr>
          <p:txBody>
            <a:bodyPr wrap="square">
              <a:spAutoFit/>
            </a:bodyPr>
            <a:lstStyle/>
            <a:p>
              <a:pPr>
                <a:lnSpc>
                  <a:spcPct val="150000"/>
                </a:lnSpc>
              </a:pPr>
              <a:endParaRPr lang="en-IN" dirty="0">
                <a:solidFill>
                  <a:schemeClr val="bg1"/>
                </a:solidFill>
                <a:latin typeface="Montserrat" panose="00000500000000000000" pitchFamily="2" charset="0"/>
              </a:endParaRPr>
            </a:p>
          </p:txBody>
        </p:sp>
      </p:grpSp>
      <p:grpSp>
        <p:nvGrpSpPr>
          <p:cNvPr id="13" name="Group 12"/>
          <p:cNvGrpSpPr/>
          <p:nvPr/>
        </p:nvGrpSpPr>
        <p:grpSpPr>
          <a:xfrm flipH="1">
            <a:off x="514344" y="245205"/>
            <a:ext cx="805788" cy="364387"/>
            <a:chOff x="11196864" y="245205"/>
            <a:chExt cx="805788" cy="364387"/>
          </a:xfrm>
        </p:grpSpPr>
        <p:sp>
          <p:nvSpPr>
            <p:cNvPr id="14" name="Rectangle 13"/>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aphicFrame>
        <p:nvGraphicFramePr>
          <p:cNvPr id="4" name="Diagram 3"/>
          <p:cNvGraphicFramePr/>
          <p:nvPr>
            <p:extLst>
              <p:ext uri="{D42A27DB-BD31-4B8C-83A1-F6EECF244321}">
                <p14:modId xmlns:p14="http://schemas.microsoft.com/office/powerpoint/2010/main" val="1567265934"/>
              </p:ext>
            </p:extLst>
          </p:nvPr>
        </p:nvGraphicFramePr>
        <p:xfrm>
          <a:off x="121186" y="2655570"/>
          <a:ext cx="8240616" cy="398208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5" name="Rectangle 14"/>
          <p:cNvSpPr/>
          <p:nvPr/>
        </p:nvSpPr>
        <p:spPr>
          <a:xfrm>
            <a:off x="8686800" y="0"/>
            <a:ext cx="35052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descr="A waiter holding a tray of wine glasses&#10;&#10;Description automatically generated with medium confidence"/>
          <p:cNvPicPr>
            <a:picLocks noChangeAspect="1"/>
          </p:cNvPicPr>
          <p:nvPr/>
        </p:nvPicPr>
        <p:blipFill>
          <a:blip r:embed="rId2">
            <a:extLst>
              <a:ext uri="{28A0092B-C50C-407E-A947-70E740481C1C}">
                <a14:useLocalDpi xmlns:a14="http://schemas.microsoft.com/office/drawing/2010/main" val="0"/>
              </a:ext>
            </a:extLst>
          </a:blip>
          <a:srcRect l="13516" t="4444" r="25711" b="4444"/>
          <a:stretch>
            <a:fillRect/>
          </a:stretch>
        </p:blipFill>
        <p:spPr>
          <a:xfrm>
            <a:off x="7416799" y="634998"/>
            <a:ext cx="2540002" cy="2540002"/>
          </a:xfrm>
          <a:custGeom>
            <a:avLst/>
            <a:gdLst>
              <a:gd name="connsiteX0" fmla="*/ 1898650 w 3797300"/>
              <a:gd name="connsiteY0" fmla="*/ 0 h 3797300"/>
              <a:gd name="connsiteX1" fmla="*/ 3797300 w 3797300"/>
              <a:gd name="connsiteY1" fmla="*/ 1898650 h 3797300"/>
              <a:gd name="connsiteX2" fmla="*/ 1898650 w 3797300"/>
              <a:gd name="connsiteY2" fmla="*/ 3797300 h 3797300"/>
              <a:gd name="connsiteX3" fmla="*/ 0 w 3797300"/>
              <a:gd name="connsiteY3" fmla="*/ 1898650 h 3797300"/>
              <a:gd name="connsiteX4" fmla="*/ 1898650 w 3797300"/>
              <a:gd name="connsiteY4" fmla="*/ 0 h 3797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300" h="3797300">
                <a:moveTo>
                  <a:pt x="1898650" y="0"/>
                </a:moveTo>
                <a:cubicBezTo>
                  <a:pt x="2947245" y="0"/>
                  <a:pt x="3797300" y="850055"/>
                  <a:pt x="3797300" y="1898650"/>
                </a:cubicBezTo>
                <a:cubicBezTo>
                  <a:pt x="3797300" y="2947245"/>
                  <a:pt x="2947245" y="3797300"/>
                  <a:pt x="1898650" y="3797300"/>
                </a:cubicBezTo>
                <a:cubicBezTo>
                  <a:pt x="850055" y="3797300"/>
                  <a:pt x="0" y="2947245"/>
                  <a:pt x="0" y="1898650"/>
                </a:cubicBezTo>
                <a:cubicBezTo>
                  <a:pt x="0" y="850055"/>
                  <a:pt x="850055" y="0"/>
                  <a:pt x="1898650" y="0"/>
                </a:cubicBezTo>
                <a:close/>
              </a:path>
            </a:pathLst>
          </a:custGeom>
          <a:ln w="38100">
            <a:solidFill>
              <a:schemeClr val="bg1"/>
            </a:solidFill>
          </a:ln>
        </p:spPr>
      </p:pic>
      <p:pic>
        <p:nvPicPr>
          <p:cNvPr id="14" name="Picture 13" descr="A table with plates of food and a drink&#10;&#10;Description automatically generated with low confidence"/>
          <p:cNvPicPr>
            <a:picLocks noChangeAspect="1"/>
          </p:cNvPicPr>
          <p:nvPr/>
        </p:nvPicPr>
        <p:blipFill>
          <a:blip r:embed="rId3">
            <a:extLst>
              <a:ext uri="{28A0092B-C50C-407E-A947-70E740481C1C}">
                <a14:useLocalDpi xmlns:a14="http://schemas.microsoft.com/office/drawing/2010/main" val="0"/>
              </a:ext>
            </a:extLst>
          </a:blip>
          <a:srcRect l="9634" t="4421" r="17439" b="4421"/>
          <a:stretch>
            <a:fillRect/>
          </a:stretch>
        </p:blipFill>
        <p:spPr>
          <a:xfrm>
            <a:off x="7416799" y="3746499"/>
            <a:ext cx="2540002" cy="2540002"/>
          </a:xfrm>
          <a:custGeom>
            <a:avLst/>
            <a:gdLst>
              <a:gd name="connsiteX0" fmla="*/ 1898650 w 3797300"/>
              <a:gd name="connsiteY0" fmla="*/ 0 h 3797300"/>
              <a:gd name="connsiteX1" fmla="*/ 3797300 w 3797300"/>
              <a:gd name="connsiteY1" fmla="*/ 1898650 h 3797300"/>
              <a:gd name="connsiteX2" fmla="*/ 1898650 w 3797300"/>
              <a:gd name="connsiteY2" fmla="*/ 3797300 h 3797300"/>
              <a:gd name="connsiteX3" fmla="*/ 0 w 3797300"/>
              <a:gd name="connsiteY3" fmla="*/ 1898650 h 3797300"/>
              <a:gd name="connsiteX4" fmla="*/ 1898650 w 3797300"/>
              <a:gd name="connsiteY4" fmla="*/ 0 h 3797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7300" h="3797300">
                <a:moveTo>
                  <a:pt x="1898650" y="0"/>
                </a:moveTo>
                <a:cubicBezTo>
                  <a:pt x="2947245" y="0"/>
                  <a:pt x="3797300" y="850055"/>
                  <a:pt x="3797300" y="1898650"/>
                </a:cubicBezTo>
                <a:cubicBezTo>
                  <a:pt x="3797300" y="2947245"/>
                  <a:pt x="2947245" y="3797300"/>
                  <a:pt x="1898650" y="3797300"/>
                </a:cubicBezTo>
                <a:cubicBezTo>
                  <a:pt x="850055" y="3797300"/>
                  <a:pt x="0" y="2947245"/>
                  <a:pt x="0" y="1898650"/>
                </a:cubicBezTo>
                <a:cubicBezTo>
                  <a:pt x="0" y="850055"/>
                  <a:pt x="850055" y="0"/>
                  <a:pt x="1898650" y="0"/>
                </a:cubicBezTo>
                <a:close/>
              </a:path>
            </a:pathLst>
          </a:custGeom>
          <a:ln w="38100">
            <a:solidFill>
              <a:schemeClr val="bg1"/>
            </a:solidFill>
          </a:ln>
        </p:spPr>
      </p:pic>
      <p:grpSp>
        <p:nvGrpSpPr>
          <p:cNvPr id="20" name="Group 19"/>
          <p:cNvGrpSpPr/>
          <p:nvPr/>
        </p:nvGrpSpPr>
        <p:grpSpPr>
          <a:xfrm>
            <a:off x="1696598" y="762002"/>
            <a:ext cx="5233011" cy="5406441"/>
            <a:chOff x="1848998" y="922437"/>
            <a:chExt cx="5233011" cy="5406441"/>
          </a:xfrm>
        </p:grpSpPr>
        <p:sp>
          <p:nvSpPr>
            <p:cNvPr id="17" name="TextBox 16"/>
            <p:cNvSpPr txBox="1"/>
            <p:nvPr/>
          </p:nvSpPr>
          <p:spPr>
            <a:xfrm>
              <a:off x="2421336" y="922437"/>
              <a:ext cx="4660673" cy="706755"/>
            </a:xfrm>
            <a:prstGeom prst="rect">
              <a:avLst/>
            </a:prstGeom>
            <a:noFill/>
          </p:spPr>
          <p:txBody>
            <a:bodyPr wrap="square">
              <a:spAutoFit/>
            </a:bodyPr>
            <a:lstStyle/>
            <a:p>
              <a:r>
                <a:rPr lang="en-US" sz="4000" b="1" i="0" dirty="0">
                  <a:solidFill>
                    <a:schemeClr val="accent1"/>
                  </a:solidFill>
                  <a:effectLst/>
                  <a:latin typeface="Montserrat" panose="00000500000000000000" pitchFamily="2" charset="0"/>
                </a:rPr>
                <a:t>Conclusion </a:t>
              </a:r>
              <a:endParaRPr lang="en-IN" sz="4000" b="1" dirty="0">
                <a:solidFill>
                  <a:schemeClr val="accent1"/>
                </a:solidFill>
                <a:latin typeface="Montserrat" panose="00000500000000000000" pitchFamily="2" charset="0"/>
              </a:endParaRPr>
            </a:p>
          </p:txBody>
        </p:sp>
        <p:sp>
          <p:nvSpPr>
            <p:cNvPr id="19" name="TextBox 18"/>
            <p:cNvSpPr txBox="1"/>
            <p:nvPr/>
          </p:nvSpPr>
          <p:spPr>
            <a:xfrm>
              <a:off x="1848998" y="2897939"/>
              <a:ext cx="4627084" cy="3430939"/>
            </a:xfrm>
            <a:prstGeom prst="rect">
              <a:avLst/>
            </a:prstGeom>
            <a:noFill/>
          </p:spPr>
          <p:txBody>
            <a:bodyPr wrap="square">
              <a:spAutoFit/>
            </a:bodyPr>
            <a:lstStyle/>
            <a:p>
              <a:pPr algn="just">
                <a:lnSpc>
                  <a:spcPct val="150000"/>
                </a:lnSpc>
              </a:pPr>
              <a:r>
                <a:rPr lang="en-IN" sz="2100" b="1" dirty="0">
                  <a:solidFill>
                    <a:schemeClr val="bg1"/>
                  </a:solidFill>
                  <a:latin typeface="Montserrat" panose="00000500000000000000" pitchFamily="2" charset="0"/>
                </a:rPr>
                <a:t>Streamlines reservation, room customization, and payment processes. Built on an Oracle database with an ASP and Visual Basic interface, it enhances efficiency and user experience.” </a:t>
              </a:r>
            </a:p>
          </p:txBody>
        </p:sp>
      </p:grpSp>
      <p:grpSp>
        <p:nvGrpSpPr>
          <p:cNvPr id="21" name="Group 20"/>
          <p:cNvGrpSpPr/>
          <p:nvPr/>
        </p:nvGrpSpPr>
        <p:grpSpPr>
          <a:xfrm>
            <a:off x="514344" y="5964558"/>
            <a:ext cx="573496" cy="573490"/>
            <a:chOff x="11281292" y="5964558"/>
            <a:chExt cx="573496" cy="573490"/>
          </a:xfrm>
        </p:grpSpPr>
        <p:sp>
          <p:nvSpPr>
            <p:cNvPr id="22" name="Oval 21"/>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3" name="Isosceles Triangle 22"/>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p:cNvGrpSpPr/>
          <p:nvPr/>
        </p:nvGrpSpPr>
        <p:grpSpPr>
          <a:xfrm flipH="1">
            <a:off x="514344" y="245205"/>
            <a:ext cx="805788" cy="364387"/>
            <a:chOff x="11196864" y="245205"/>
            <a:chExt cx="805788" cy="364387"/>
          </a:xfrm>
        </p:grpSpPr>
        <p:sp>
          <p:nvSpPr>
            <p:cNvPr id="25" name="Rectangle 24"/>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ectangle 25"/>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26"/>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 name="TextBox 1">
            <a:extLst>
              <a:ext uri="{FF2B5EF4-FFF2-40B4-BE49-F238E27FC236}">
                <a16:creationId xmlns:a16="http://schemas.microsoft.com/office/drawing/2014/main" id="{46FDC436-309D-CEB8-41B3-4A5A678658DF}"/>
              </a:ext>
            </a:extLst>
          </p:cNvPr>
          <p:cNvSpPr txBox="1"/>
          <p:nvPr/>
        </p:nvSpPr>
        <p:spPr>
          <a:xfrm>
            <a:off x="1696598" y="2302526"/>
            <a:ext cx="4156907" cy="646331"/>
          </a:xfrm>
          <a:prstGeom prst="rect">
            <a:avLst/>
          </a:prstGeom>
          <a:noFill/>
        </p:spPr>
        <p:txBody>
          <a:bodyPr wrap="none" rtlCol="0">
            <a:spAutoFit/>
          </a:bodyPr>
          <a:lstStyle/>
          <a:p>
            <a:r>
              <a:rPr lang="en-US" altLang="en-IN" sz="3600" b="1" i="1" dirty="0">
                <a:solidFill>
                  <a:schemeClr val="bg1"/>
                </a:solidFill>
                <a:latin typeface="Angsana New" panose="02020603050405020304" pitchFamily="18" charset="-34"/>
                <a:cs typeface="Angsana New" panose="02020603050405020304" pitchFamily="18" charset="-34"/>
              </a:rPr>
              <a:t>Our</a:t>
            </a:r>
            <a:r>
              <a:rPr lang="en-IN" sz="3600" b="1" i="1" dirty="0">
                <a:solidFill>
                  <a:schemeClr val="bg1"/>
                </a:solidFill>
                <a:latin typeface="Angsana New" panose="02020603050405020304" pitchFamily="18" charset="-34"/>
                <a:cs typeface="Angsana New" panose="02020603050405020304" pitchFamily="18" charset="-34"/>
              </a:rPr>
              <a:t> Hotel Management System</a:t>
            </a:r>
            <a:endParaRPr lang="en-BD" sz="3600" i="1" dirty="0">
              <a:latin typeface="Angsana New" panose="02020603050405020304" pitchFamily="18" charset="-34"/>
              <a:cs typeface="Angsana New" panose="02020603050405020304" pitchFamily="18" charset="-3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3" name="Group 2"/>
          <p:cNvGrpSpPr/>
          <p:nvPr/>
        </p:nvGrpSpPr>
        <p:grpSpPr>
          <a:xfrm>
            <a:off x="1659925" y="2331410"/>
            <a:ext cx="8872151" cy="2194637"/>
            <a:chOff x="1659925" y="1622451"/>
            <a:chExt cx="8872151" cy="2194637"/>
          </a:xfrm>
        </p:grpSpPr>
        <p:sp>
          <p:nvSpPr>
            <p:cNvPr id="4" name="TextBox 3"/>
            <p:cNvSpPr txBox="1"/>
            <p:nvPr/>
          </p:nvSpPr>
          <p:spPr>
            <a:xfrm>
              <a:off x="1659925" y="1622451"/>
              <a:ext cx="8872151" cy="147637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5400" b="1" i="0" u="none" strike="noStrike" kern="1200" cap="none" spc="0" normalizeH="0" baseline="0" noProof="0" dirty="0">
                  <a:ln>
                    <a:noFill/>
                  </a:ln>
                  <a:solidFill>
                    <a:schemeClr val="bg1"/>
                  </a:solidFill>
                  <a:effectLst/>
                  <a:uLnTx/>
                  <a:uFillTx/>
                  <a:latin typeface="Lora" pitchFamily="2" charset="0"/>
                  <a:ea typeface="+mn-ea"/>
                  <a:cs typeface="Segoe UI" panose="020B0502040204020203" pitchFamily="34" charset="0"/>
                </a:rPr>
                <a:t>Thank You!</a:t>
              </a:r>
            </a:p>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schemeClr val="bg1"/>
                  </a:solidFill>
                  <a:effectLst/>
                  <a:uLnTx/>
                  <a:uFillTx/>
                  <a:latin typeface="Lora" pitchFamily="2" charset="0"/>
                  <a:ea typeface="+mn-ea"/>
                  <a:cs typeface="Segoe UI" panose="020B0502040204020203" pitchFamily="34" charset="0"/>
                </a:rPr>
                <a:t>We respect your valuable time !</a:t>
              </a:r>
            </a:p>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dirty="0">
                  <a:ln>
                    <a:noFill/>
                  </a:ln>
                  <a:solidFill>
                    <a:schemeClr val="bg1"/>
                  </a:solidFill>
                  <a:effectLst/>
                  <a:uLnTx/>
                  <a:uFillTx/>
                  <a:latin typeface="Lora" pitchFamily="2" charset="0"/>
                  <a:ea typeface="+mn-ea"/>
                  <a:cs typeface="Segoe UI" panose="020B0502040204020203" pitchFamily="34" charset="0"/>
                </a:rPr>
                <a:t>If you have any questions, please reach us</a:t>
              </a:r>
            </a:p>
          </p:txBody>
        </p:sp>
        <p:grpSp>
          <p:nvGrpSpPr>
            <p:cNvPr id="5" name="Group 4"/>
            <p:cNvGrpSpPr/>
            <p:nvPr/>
          </p:nvGrpSpPr>
          <p:grpSpPr>
            <a:xfrm>
              <a:off x="4889500" y="3372853"/>
              <a:ext cx="2878228" cy="444235"/>
              <a:chOff x="3889500" y="3338261"/>
              <a:chExt cx="4767228" cy="735789"/>
            </a:xfrm>
          </p:grpSpPr>
          <p:pic>
            <p:nvPicPr>
              <p:cNvPr id="8" name="Picture 4" descr="Facebook icon circle Logo PNG Vector (EPS) Free Download">
                <a:hlinkClick r:id="rId2"/>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89500" y="3338261"/>
                <a:ext cx="730592" cy="73059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Instagram Logo Icon Png #96303 - Free Icons Library">
                <a:hlinkClick r:id="rId4"/>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840970" y="3338261"/>
                <a:ext cx="730592" cy="72118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Youtube PNG images free download">
                <a:hlinkClick r:id="rId6"/>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618313" y="3352865"/>
                <a:ext cx="1019843" cy="72118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Download Twitter Logo Png Transparent Background - Logo Twitter Png PNG  Image with No Background - PNGkey.com">
                <a:hlinkClick r:id="rId8"/>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687856" y="3352866"/>
                <a:ext cx="715989" cy="7159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2" descr="LinkedIn Logo – Free PNG format download (2022)">
                <a:hlinkClick r:id="rId10"/>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7363296" y="3344440"/>
                <a:ext cx="1293432" cy="727554"/>
              </a:xfrm>
              <a:prstGeom prst="rect">
                <a:avLst/>
              </a:prstGeom>
              <a:noFill/>
              <a:extLst>
                <a:ext uri="{909E8E84-426E-40DD-AFC4-6F175D3DCCD1}">
                  <a14:hiddenFill xmlns:a14="http://schemas.microsoft.com/office/drawing/2010/main">
                    <a:solidFill>
                      <a:srgbClr val="FFFFFF"/>
                    </a:solidFill>
                  </a14:hiddenFill>
                </a:ext>
              </a:extLst>
            </p:spPr>
          </p:pic>
        </p:gr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7" name="Rectangle 16"/>
          <p:cNvSpPr/>
          <p:nvPr/>
        </p:nvSpPr>
        <p:spPr>
          <a:xfrm>
            <a:off x="-1" y="0"/>
            <a:ext cx="317862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8" name="Picture 27" descr="C:\Users\Amlan\OneDrive\Desktop\nir.jpgnir"/>
          <p:cNvPicPr>
            <a:picLocks noChangeAspect="1"/>
          </p:cNvPicPr>
          <p:nvPr/>
        </p:nvPicPr>
        <p:blipFill rotWithShape="1">
          <a:blip r:embed="rId2"/>
          <a:srcRect l="27218" r="27218"/>
          <a:stretch>
            <a:fillRect/>
          </a:stretch>
        </p:blipFill>
        <p:spPr>
          <a:xfrm>
            <a:off x="1834935" y="1075873"/>
            <a:ext cx="2687386" cy="4706254"/>
          </a:xfrm>
          <a:custGeom>
            <a:avLst/>
            <a:gdLst>
              <a:gd name="connsiteX0" fmla="*/ 1343693 w 2687386"/>
              <a:gd name="connsiteY0" fmla="*/ 0 h 4706254"/>
              <a:gd name="connsiteX1" fmla="*/ 2687386 w 2687386"/>
              <a:gd name="connsiteY1" fmla="*/ 1343694 h 4706254"/>
              <a:gd name="connsiteX2" fmla="*/ 2687386 w 2687386"/>
              <a:gd name="connsiteY2" fmla="*/ 4706254 h 4706254"/>
              <a:gd name="connsiteX3" fmla="*/ 0 w 2687386"/>
              <a:gd name="connsiteY3" fmla="*/ 4706254 h 4706254"/>
              <a:gd name="connsiteX4" fmla="*/ 0 w 2687386"/>
              <a:gd name="connsiteY4" fmla="*/ 1343694 h 4706254"/>
              <a:gd name="connsiteX5" fmla="*/ 1343693 w 2687386"/>
              <a:gd name="connsiteY5" fmla="*/ 0 h 4706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7386" h="4706254">
                <a:moveTo>
                  <a:pt x="1343693" y="0"/>
                </a:moveTo>
                <a:cubicBezTo>
                  <a:pt x="2085794" y="0"/>
                  <a:pt x="2687386" y="601592"/>
                  <a:pt x="2687386" y="1343694"/>
                </a:cubicBezTo>
                <a:lnTo>
                  <a:pt x="2687386" y="4706254"/>
                </a:lnTo>
                <a:lnTo>
                  <a:pt x="0" y="4706254"/>
                </a:lnTo>
                <a:lnTo>
                  <a:pt x="0" y="1343694"/>
                </a:lnTo>
                <a:cubicBezTo>
                  <a:pt x="0" y="601592"/>
                  <a:pt x="601592" y="0"/>
                  <a:pt x="1343693" y="0"/>
                </a:cubicBezTo>
                <a:close/>
              </a:path>
            </a:pathLst>
          </a:custGeom>
          <a:ln w="38100">
            <a:solidFill>
              <a:schemeClr val="bg1"/>
            </a:solidFill>
          </a:ln>
        </p:spPr>
      </p:pic>
      <p:grpSp>
        <p:nvGrpSpPr>
          <p:cNvPr id="33" name="Group 32"/>
          <p:cNvGrpSpPr/>
          <p:nvPr/>
        </p:nvGrpSpPr>
        <p:grpSpPr>
          <a:xfrm>
            <a:off x="5583595" y="804193"/>
            <a:ext cx="5507560" cy="4941173"/>
            <a:chOff x="5116897" y="845727"/>
            <a:chExt cx="5507560" cy="4941173"/>
          </a:xfrm>
        </p:grpSpPr>
        <p:sp>
          <p:nvSpPr>
            <p:cNvPr id="30" name="TextBox 29"/>
            <p:cNvSpPr txBox="1"/>
            <p:nvPr/>
          </p:nvSpPr>
          <p:spPr>
            <a:xfrm>
              <a:off x="5116897" y="845727"/>
              <a:ext cx="5254171" cy="707886"/>
            </a:xfrm>
            <a:prstGeom prst="rect">
              <a:avLst/>
            </a:prstGeom>
            <a:noFill/>
          </p:spPr>
          <p:txBody>
            <a:bodyPr wrap="square">
              <a:spAutoFit/>
            </a:bodyPr>
            <a:lstStyle/>
            <a:p>
              <a:r>
                <a:rPr lang="en-IN" sz="4000" b="1" i="0" dirty="0">
                  <a:solidFill>
                    <a:schemeClr val="accent1"/>
                  </a:solidFill>
                  <a:effectLst/>
                  <a:latin typeface="Montserrat" panose="00000500000000000000" pitchFamily="2" charset="0"/>
                </a:rPr>
                <a:t>Introduction</a:t>
              </a:r>
              <a:endParaRPr lang="en-IN" sz="4000" b="1" dirty="0">
                <a:solidFill>
                  <a:schemeClr val="accent1"/>
                </a:solidFill>
                <a:latin typeface="Montserrat" panose="00000500000000000000" pitchFamily="2" charset="0"/>
              </a:endParaRPr>
            </a:p>
          </p:txBody>
        </p:sp>
        <p:sp>
          <p:nvSpPr>
            <p:cNvPr id="32" name="TextBox 31"/>
            <p:cNvSpPr txBox="1"/>
            <p:nvPr/>
          </p:nvSpPr>
          <p:spPr>
            <a:xfrm>
              <a:off x="5140889" y="1586391"/>
              <a:ext cx="5483568" cy="4200509"/>
            </a:xfrm>
            <a:prstGeom prst="rect">
              <a:avLst/>
            </a:prstGeom>
            <a:noFill/>
          </p:spPr>
          <p:txBody>
            <a:bodyPr wrap="square">
              <a:spAutoFit/>
            </a:bodyPr>
            <a:lstStyle/>
            <a:p>
              <a:pPr algn="just">
                <a:lnSpc>
                  <a:spcPct val="150000"/>
                </a:lnSpc>
              </a:pPr>
              <a:r>
                <a:rPr lang="en-IN" dirty="0">
                  <a:solidFill>
                    <a:schemeClr val="bg1"/>
                  </a:solidFill>
                  <a:latin typeface="Montserrat" panose="00000500000000000000" pitchFamily="2" charset="0"/>
                </a:rPr>
                <a:t>Welcome to the Hotel Nirvana Management App! Our innovative app is designed to revolutionize hotel operations by streamlining tasks</a:t>
              </a:r>
              <a:r>
                <a:rPr lang="en-US" altLang="en-IN" dirty="0">
                  <a:solidFill>
                    <a:schemeClr val="bg1"/>
                  </a:solidFill>
                  <a:latin typeface="Montserrat" panose="00000500000000000000" pitchFamily="2" charset="0"/>
                </a:rPr>
                <a:t> and</a:t>
              </a:r>
              <a:r>
                <a:rPr lang="en-IN" dirty="0">
                  <a:solidFill>
                    <a:schemeClr val="bg1"/>
                  </a:solidFill>
                  <a:latin typeface="Montserrat" panose="00000500000000000000" pitchFamily="2" charset="0"/>
                </a:rPr>
                <a:t> enhancing guest experiences With user-friendly features powered by SQL, our app ensures management of reservations, check-ins, billing, and more. Join us as we explore how this cutting-edge technology transforms Hotel Nirvana into a leader in modern hospitality.</a:t>
              </a:r>
            </a:p>
          </p:txBody>
        </p:sp>
      </p:grpSp>
      <p:grpSp>
        <p:nvGrpSpPr>
          <p:cNvPr id="41" name="Group 40"/>
          <p:cNvGrpSpPr/>
          <p:nvPr/>
        </p:nvGrpSpPr>
        <p:grpSpPr>
          <a:xfrm>
            <a:off x="11281292" y="5964558"/>
            <a:ext cx="573496" cy="573490"/>
            <a:chOff x="11281292" y="5964558"/>
            <a:chExt cx="573496" cy="573490"/>
          </a:xfrm>
        </p:grpSpPr>
        <p:sp>
          <p:nvSpPr>
            <p:cNvPr id="42" name="Oval 41"/>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3" name="Isosceles Triangle 42"/>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p:cNvGrpSpPr/>
          <p:nvPr/>
        </p:nvGrpSpPr>
        <p:grpSpPr>
          <a:xfrm>
            <a:off x="11196864" y="245205"/>
            <a:ext cx="805788" cy="364387"/>
            <a:chOff x="11196864" y="245205"/>
            <a:chExt cx="805788" cy="364387"/>
          </a:xfrm>
        </p:grpSpPr>
        <p:sp>
          <p:nvSpPr>
            <p:cNvPr id="45" name="Rectangle 44"/>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Rectangle 45"/>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Rectangle 46"/>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Rectangle 1"/>
          <p:cNvSpPr/>
          <p:nvPr/>
        </p:nvSpPr>
        <p:spPr>
          <a:xfrm>
            <a:off x="7431314" y="0"/>
            <a:ext cx="4760686" cy="496388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 name="Group 2"/>
          <p:cNvGrpSpPr/>
          <p:nvPr/>
        </p:nvGrpSpPr>
        <p:grpSpPr>
          <a:xfrm>
            <a:off x="514344" y="5964558"/>
            <a:ext cx="573496" cy="573490"/>
            <a:chOff x="11281292" y="5964558"/>
            <a:chExt cx="573496" cy="573490"/>
          </a:xfrm>
        </p:grpSpPr>
        <p:sp>
          <p:nvSpPr>
            <p:cNvPr id="4" name="Oval 3"/>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Isosceles Triangle 4"/>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flipH="1">
            <a:off x="514344" y="245205"/>
            <a:ext cx="805788" cy="364387"/>
            <a:chOff x="11196864" y="245205"/>
            <a:chExt cx="805788" cy="364387"/>
          </a:xfrm>
        </p:grpSpPr>
        <p:sp>
          <p:nvSpPr>
            <p:cNvPr id="7" name="Rectangle 6"/>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7" name="TextBox 16"/>
          <p:cNvSpPr txBox="1"/>
          <p:nvPr/>
        </p:nvSpPr>
        <p:spPr>
          <a:xfrm>
            <a:off x="3801523" y="184158"/>
            <a:ext cx="4566920" cy="706755"/>
          </a:xfrm>
          <a:prstGeom prst="rect">
            <a:avLst/>
          </a:prstGeom>
          <a:noFill/>
        </p:spPr>
        <p:txBody>
          <a:bodyPr wrap="square">
            <a:spAutoFit/>
          </a:bodyPr>
          <a:lstStyle/>
          <a:p>
            <a:r>
              <a:rPr lang="en-US" altLang="en-IN" sz="4000" b="1" dirty="0">
                <a:solidFill>
                  <a:schemeClr val="accent1"/>
                </a:solidFill>
                <a:latin typeface="Montserrat" panose="00000500000000000000" pitchFamily="2" charset="0"/>
              </a:rPr>
              <a:t>E-R DIAGRAM</a:t>
            </a:r>
          </a:p>
        </p:txBody>
      </p:sp>
      <p:pic>
        <p:nvPicPr>
          <p:cNvPr id="11" name="Picture 10">
            <a:extLst>
              <a:ext uri="{FF2B5EF4-FFF2-40B4-BE49-F238E27FC236}">
                <a16:creationId xmlns:a16="http://schemas.microsoft.com/office/drawing/2014/main" id="{DE93B725-8E25-0379-BFFF-EEC62512FCD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7134" y="936434"/>
            <a:ext cx="9919901" cy="536657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33" name="Group 32"/>
          <p:cNvGrpSpPr/>
          <p:nvPr/>
        </p:nvGrpSpPr>
        <p:grpSpPr>
          <a:xfrm>
            <a:off x="3216926" y="116249"/>
            <a:ext cx="6355766" cy="6604040"/>
            <a:chOff x="3601175" y="293100"/>
            <a:chExt cx="6021705" cy="6496229"/>
          </a:xfrm>
        </p:grpSpPr>
        <p:sp>
          <p:nvSpPr>
            <p:cNvPr id="30" name="TextBox 29"/>
            <p:cNvSpPr txBox="1"/>
            <p:nvPr/>
          </p:nvSpPr>
          <p:spPr>
            <a:xfrm>
              <a:off x="4619470" y="293100"/>
              <a:ext cx="4738915" cy="706755"/>
            </a:xfrm>
            <a:prstGeom prst="rect">
              <a:avLst/>
            </a:prstGeom>
            <a:noFill/>
          </p:spPr>
          <p:txBody>
            <a:bodyPr wrap="square">
              <a:spAutoFit/>
            </a:bodyPr>
            <a:lstStyle/>
            <a:p>
              <a:r>
                <a:rPr lang="en-IN" sz="4000" b="1" i="0" dirty="0">
                  <a:solidFill>
                    <a:schemeClr val="accent1"/>
                  </a:solidFill>
                  <a:effectLst/>
                  <a:latin typeface="Montserrat" panose="00000500000000000000" pitchFamily="2" charset="0"/>
                </a:rPr>
                <a:t>Ho</a:t>
              </a:r>
              <a:r>
                <a:rPr lang="en-US" altLang="en-IN" sz="4000" b="1" i="0" dirty="0">
                  <a:solidFill>
                    <a:schemeClr val="accent1"/>
                  </a:solidFill>
                  <a:effectLst/>
                  <a:latin typeface="Montserrat" panose="00000500000000000000" pitchFamily="2" charset="0"/>
                </a:rPr>
                <a:t>me Page</a:t>
              </a:r>
            </a:p>
          </p:txBody>
        </p:sp>
        <p:sp>
          <p:nvSpPr>
            <p:cNvPr id="32" name="TextBox 31"/>
            <p:cNvSpPr txBox="1"/>
            <p:nvPr/>
          </p:nvSpPr>
          <p:spPr>
            <a:xfrm>
              <a:off x="3601175" y="6282599"/>
              <a:ext cx="6021705" cy="506730"/>
            </a:xfrm>
            <a:prstGeom prst="rect">
              <a:avLst/>
            </a:prstGeom>
            <a:noFill/>
          </p:spPr>
          <p:txBody>
            <a:bodyPr wrap="square">
              <a:spAutoFit/>
            </a:bodyPr>
            <a:lstStyle/>
            <a:p>
              <a:pPr>
                <a:lnSpc>
                  <a:spcPct val="150000"/>
                </a:lnSpc>
              </a:pPr>
              <a:r>
                <a:rPr lang="en-US" b="0" i="0" dirty="0">
                  <a:solidFill>
                    <a:schemeClr val="bg1"/>
                  </a:solidFill>
                  <a:effectLst/>
                  <a:latin typeface="Montserrat" panose="00000500000000000000" pitchFamily="2" charset="0"/>
                </a:rPr>
                <a:t>CONSISTS OF 19 TABLE FORMS AND REPORTS</a:t>
              </a:r>
              <a:endParaRPr lang="en-IN" dirty="0">
                <a:solidFill>
                  <a:schemeClr val="bg1"/>
                </a:solidFill>
                <a:latin typeface="Montserrat" panose="00000500000000000000" pitchFamily="2" charset="0"/>
              </a:endParaRPr>
            </a:p>
          </p:txBody>
        </p:sp>
      </p:grpSp>
      <p:grpSp>
        <p:nvGrpSpPr>
          <p:cNvPr id="34" name="Group 33"/>
          <p:cNvGrpSpPr/>
          <p:nvPr/>
        </p:nvGrpSpPr>
        <p:grpSpPr>
          <a:xfrm>
            <a:off x="11281292" y="5964558"/>
            <a:ext cx="573496" cy="573490"/>
            <a:chOff x="11281292" y="5964558"/>
            <a:chExt cx="573496" cy="573490"/>
          </a:xfrm>
        </p:grpSpPr>
        <p:sp>
          <p:nvSpPr>
            <p:cNvPr id="35" name="Oval 34"/>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6" name="Isosceles Triangle 35"/>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p:cNvGrpSpPr/>
          <p:nvPr/>
        </p:nvGrpSpPr>
        <p:grpSpPr>
          <a:xfrm>
            <a:off x="11196864" y="245205"/>
            <a:ext cx="805788" cy="364387"/>
            <a:chOff x="11196864" y="245205"/>
            <a:chExt cx="805788" cy="364387"/>
          </a:xfrm>
        </p:grpSpPr>
        <p:sp>
          <p:nvSpPr>
            <p:cNvPr id="38" name="Rectangle 37"/>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Rectangle 38"/>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39"/>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pic>
        <p:nvPicPr>
          <p:cNvPr id="3" name="Picture 2" descr="A screenshot of a computer&#10;&#10;Description automatically generated">
            <a:extLst>
              <a:ext uri="{FF2B5EF4-FFF2-40B4-BE49-F238E27FC236}">
                <a16:creationId xmlns:a16="http://schemas.microsoft.com/office/drawing/2014/main" id="{99B4AF9A-F540-3274-A9CE-23E7FAC9B8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1344" y="871471"/>
            <a:ext cx="9199851" cy="500051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31" name="Group 30"/>
          <p:cNvGrpSpPr/>
          <p:nvPr/>
        </p:nvGrpSpPr>
        <p:grpSpPr>
          <a:xfrm>
            <a:off x="11281292" y="5964558"/>
            <a:ext cx="573496" cy="573490"/>
            <a:chOff x="11281292" y="5964558"/>
            <a:chExt cx="573496" cy="573490"/>
          </a:xfrm>
        </p:grpSpPr>
        <p:sp>
          <p:nvSpPr>
            <p:cNvPr id="32" name="Oval 31"/>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Isosceles Triangle 32"/>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p:cNvGrpSpPr/>
          <p:nvPr/>
        </p:nvGrpSpPr>
        <p:grpSpPr>
          <a:xfrm>
            <a:off x="11196864" y="245205"/>
            <a:ext cx="805788" cy="364387"/>
            <a:chOff x="11196864" y="245205"/>
            <a:chExt cx="805788" cy="364387"/>
          </a:xfrm>
        </p:grpSpPr>
        <p:sp>
          <p:nvSpPr>
            <p:cNvPr id="35" name="Rectangle 34"/>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35"/>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36"/>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1" name="Group 40"/>
          <p:cNvGrpSpPr/>
          <p:nvPr/>
        </p:nvGrpSpPr>
        <p:grpSpPr>
          <a:xfrm>
            <a:off x="3574552" y="110169"/>
            <a:ext cx="5445772" cy="6441919"/>
            <a:chOff x="3464383" y="577694"/>
            <a:chExt cx="5445772" cy="5504611"/>
          </a:xfrm>
        </p:grpSpPr>
        <p:sp>
          <p:nvSpPr>
            <p:cNvPr id="4" name="TextBox 3"/>
            <p:cNvSpPr txBox="1"/>
            <p:nvPr/>
          </p:nvSpPr>
          <p:spPr>
            <a:xfrm>
              <a:off x="3464383" y="577694"/>
              <a:ext cx="5151755" cy="706755"/>
            </a:xfrm>
            <a:prstGeom prst="rect">
              <a:avLst/>
            </a:prstGeom>
            <a:noFill/>
          </p:spPr>
          <p:txBody>
            <a:bodyPr wrap="square">
              <a:spAutoFit/>
            </a:bodyPr>
            <a:lstStyle/>
            <a:p>
              <a:pPr algn="l"/>
              <a:r>
                <a:rPr lang="en-US" sz="4000" b="1" i="0" u="sng" dirty="0">
                  <a:solidFill>
                    <a:schemeClr val="accent1"/>
                  </a:solidFill>
                  <a:effectLst/>
                  <a:latin typeface="Montserrat" panose="00000500000000000000" pitchFamily="2" charset="0"/>
                </a:rPr>
                <a:t>AUTHENTICATION</a:t>
              </a:r>
            </a:p>
          </p:txBody>
        </p:sp>
        <p:sp>
          <p:nvSpPr>
            <p:cNvPr id="40" name="TextBox 39"/>
            <p:cNvSpPr txBox="1"/>
            <p:nvPr/>
          </p:nvSpPr>
          <p:spPr>
            <a:xfrm>
              <a:off x="3758610" y="5653405"/>
              <a:ext cx="5151545" cy="428900"/>
            </a:xfrm>
            <a:prstGeom prst="rect">
              <a:avLst/>
            </a:prstGeom>
            <a:noFill/>
          </p:spPr>
          <p:txBody>
            <a:bodyPr wrap="square">
              <a:spAutoFit/>
            </a:bodyPr>
            <a:lstStyle/>
            <a:p>
              <a:pPr>
                <a:lnSpc>
                  <a:spcPct val="150000"/>
                </a:lnSpc>
              </a:pPr>
              <a:r>
                <a:rPr lang="en-US" sz="2000" b="0" i="0" dirty="0">
                  <a:solidFill>
                    <a:schemeClr val="bg1"/>
                  </a:solidFill>
                  <a:effectLst/>
                  <a:latin typeface="Montserrat" panose="00000500000000000000" pitchFamily="2" charset="0"/>
                </a:rPr>
                <a:t>*Only Administrators have access</a:t>
              </a:r>
              <a:endParaRPr lang="en-IN" sz="2000" dirty="0">
                <a:solidFill>
                  <a:schemeClr val="bg1"/>
                </a:solidFill>
                <a:latin typeface="Montserrat" panose="00000500000000000000" pitchFamily="2" charset="0"/>
              </a:endParaRPr>
            </a:p>
          </p:txBody>
        </p:sp>
      </p:grpSp>
      <p:pic>
        <p:nvPicPr>
          <p:cNvPr id="3" name="Picture 2" descr="A screenshot of a computer&#10;&#10;Description automatically generated">
            <a:extLst>
              <a:ext uri="{FF2B5EF4-FFF2-40B4-BE49-F238E27FC236}">
                <a16:creationId xmlns:a16="http://schemas.microsoft.com/office/drawing/2014/main" id="{A66BC7DE-E26E-07A3-641F-5CD63B9457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392" y="811479"/>
            <a:ext cx="10440987" cy="5232923"/>
          </a:xfrm>
          <a:prstGeom prst="rect">
            <a:avLst/>
          </a:prstGeom>
          <a:ln>
            <a:noFill/>
          </a:ln>
          <a:effectLst>
            <a:softEdge rad="11250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31" name="Group 30"/>
          <p:cNvGrpSpPr/>
          <p:nvPr/>
        </p:nvGrpSpPr>
        <p:grpSpPr>
          <a:xfrm>
            <a:off x="11281292" y="5964558"/>
            <a:ext cx="573496" cy="573490"/>
            <a:chOff x="11281292" y="5964558"/>
            <a:chExt cx="573496" cy="573490"/>
          </a:xfrm>
        </p:grpSpPr>
        <p:sp>
          <p:nvSpPr>
            <p:cNvPr id="32" name="Oval 31"/>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Isosceles Triangle 32"/>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p:cNvGrpSpPr/>
          <p:nvPr/>
        </p:nvGrpSpPr>
        <p:grpSpPr>
          <a:xfrm>
            <a:off x="11196864" y="245205"/>
            <a:ext cx="805788" cy="364387"/>
            <a:chOff x="11196864" y="245205"/>
            <a:chExt cx="805788" cy="364387"/>
          </a:xfrm>
        </p:grpSpPr>
        <p:sp>
          <p:nvSpPr>
            <p:cNvPr id="35" name="Rectangle 34"/>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35"/>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36"/>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 name="Rectangles 1"/>
          <p:cNvSpPr/>
          <p:nvPr/>
        </p:nvSpPr>
        <p:spPr>
          <a:xfrm>
            <a:off x="3018790" y="1747520"/>
            <a:ext cx="2176780" cy="676910"/>
          </a:xfrm>
          <a:prstGeom prst="rect">
            <a:avLst/>
          </a:prstGeom>
        </p:spPr>
        <p:style>
          <a:lnRef idx="2">
            <a:schemeClr val="lt1"/>
          </a:lnRef>
          <a:fillRef idx="1">
            <a:schemeClr val="accent1"/>
          </a:fillRef>
          <a:effectRef idx="1">
            <a:schemeClr val="accent1"/>
          </a:effectRef>
          <a:fontRef idx="minor">
            <a:schemeClr val="dk1"/>
          </a:fontRef>
        </p:style>
        <p:txBody>
          <a:bodyPr rtlCol="0" anchor="ctr"/>
          <a:lstStyle/>
          <a:p>
            <a:pPr algn="ctr"/>
            <a:r>
              <a:rPr lang="en-US"/>
              <a:t>1) ADMIN</a:t>
            </a:r>
          </a:p>
        </p:txBody>
      </p:sp>
      <p:cxnSp>
        <p:nvCxnSpPr>
          <p:cNvPr id="3" name="Straight Arrow Connector 2"/>
          <p:cNvCxnSpPr>
            <a:stCxn id="2" idx="3"/>
            <a:endCxn id="8" idx="2"/>
          </p:cNvCxnSpPr>
          <p:nvPr/>
        </p:nvCxnSpPr>
        <p:spPr>
          <a:xfrm>
            <a:off x="5195570" y="2085975"/>
            <a:ext cx="1674495" cy="635"/>
          </a:xfrm>
          <a:prstGeom prst="straightConnector1">
            <a:avLst/>
          </a:prstGeom>
          <a:ln>
            <a:tailEnd type="arrow" w="med" len="med"/>
          </a:ln>
        </p:spPr>
        <p:style>
          <a:lnRef idx="3">
            <a:schemeClr val="accent1"/>
          </a:lnRef>
          <a:fillRef idx="0">
            <a:srgbClr val="FFFFFF"/>
          </a:fillRef>
          <a:effectRef idx="0">
            <a:srgbClr val="FFFFFF"/>
          </a:effectRef>
          <a:fontRef idx="minor">
            <a:schemeClr val="tx1"/>
          </a:fontRef>
        </p:style>
      </p:cxnSp>
      <p:sp>
        <p:nvSpPr>
          <p:cNvPr id="6" name="Rectangles 5"/>
          <p:cNvSpPr/>
          <p:nvPr/>
        </p:nvSpPr>
        <p:spPr>
          <a:xfrm>
            <a:off x="3025140" y="2949575"/>
            <a:ext cx="2176780" cy="629285"/>
          </a:xfrm>
          <a:prstGeom prst="rect">
            <a:avLst/>
          </a:prstGeom>
        </p:spPr>
        <p:style>
          <a:lnRef idx="2">
            <a:schemeClr val="lt1"/>
          </a:lnRef>
          <a:fillRef idx="1">
            <a:schemeClr val="accent1"/>
          </a:fillRef>
          <a:effectRef idx="1">
            <a:schemeClr val="accent1"/>
          </a:effectRef>
          <a:fontRef idx="minor">
            <a:schemeClr val="dk1"/>
          </a:fontRef>
        </p:style>
        <p:txBody>
          <a:bodyPr rtlCol="0" anchor="ctr"/>
          <a:lstStyle/>
          <a:p>
            <a:pPr algn="ctr"/>
            <a:r>
              <a:rPr lang="en-US"/>
              <a:t>2) MANAGER</a:t>
            </a:r>
          </a:p>
        </p:txBody>
      </p:sp>
      <p:cxnSp>
        <p:nvCxnSpPr>
          <p:cNvPr id="7" name="Straight Arrow Connector 6"/>
          <p:cNvCxnSpPr>
            <a:endCxn id="9" idx="2"/>
          </p:cNvCxnSpPr>
          <p:nvPr/>
        </p:nvCxnSpPr>
        <p:spPr>
          <a:xfrm flipV="1">
            <a:off x="5180330" y="2827655"/>
            <a:ext cx="1840865" cy="329565"/>
          </a:xfrm>
          <a:prstGeom prst="straightConnector1">
            <a:avLst/>
          </a:prstGeom>
          <a:ln>
            <a:tailEnd type="arrow" w="med" len="med"/>
          </a:ln>
        </p:spPr>
        <p:style>
          <a:lnRef idx="3">
            <a:schemeClr val="accent1"/>
          </a:lnRef>
          <a:fillRef idx="0">
            <a:srgbClr val="FFFFFF"/>
          </a:fillRef>
          <a:effectRef idx="0">
            <a:srgbClr val="FFFFFF"/>
          </a:effectRef>
          <a:fontRef idx="minor">
            <a:schemeClr val="tx1"/>
          </a:fontRef>
        </p:style>
      </p:cxnSp>
      <p:sp>
        <p:nvSpPr>
          <p:cNvPr id="8" name="Oval 7"/>
          <p:cNvSpPr/>
          <p:nvPr/>
        </p:nvSpPr>
        <p:spPr>
          <a:xfrm>
            <a:off x="6870065" y="1747520"/>
            <a:ext cx="2253615" cy="677545"/>
          </a:xfrm>
          <a:prstGeom prst="ellipse">
            <a:avLst/>
          </a:prstGeom>
          <a:solidFill>
            <a:schemeClr val="accent2"/>
          </a:solidFill>
        </p:spPr>
        <p:style>
          <a:lnRef idx="0">
            <a:srgbClr val="FFFFFF"/>
          </a:lnRef>
          <a:fillRef idx="1">
            <a:schemeClr val="accent1"/>
          </a:fillRef>
          <a:effectRef idx="0">
            <a:srgbClr val="FFFFFF"/>
          </a:effectRef>
          <a:fontRef idx="minor">
            <a:schemeClr val="dk1"/>
          </a:fontRef>
        </p:style>
        <p:txBody>
          <a:bodyPr rtlCol="0" anchor="ctr"/>
          <a:lstStyle/>
          <a:p>
            <a:pPr algn="ctr"/>
            <a:r>
              <a:rPr lang="en-US"/>
              <a:t>USER_TABLE</a:t>
            </a:r>
          </a:p>
        </p:txBody>
      </p:sp>
      <p:sp>
        <p:nvSpPr>
          <p:cNvPr id="9" name="Oval 8"/>
          <p:cNvSpPr/>
          <p:nvPr/>
        </p:nvSpPr>
        <p:spPr>
          <a:xfrm>
            <a:off x="7021195" y="2488565"/>
            <a:ext cx="2105025" cy="677545"/>
          </a:xfrm>
          <a:prstGeom prst="ellipse">
            <a:avLst/>
          </a:prstGeom>
          <a:solidFill>
            <a:schemeClr val="accent2"/>
          </a:solidFill>
        </p:spPr>
        <p:style>
          <a:lnRef idx="0">
            <a:srgbClr val="FFFFFF"/>
          </a:lnRef>
          <a:fillRef idx="1">
            <a:schemeClr val="accent1"/>
          </a:fillRef>
          <a:effectRef idx="0">
            <a:srgbClr val="FFFFFF"/>
          </a:effectRef>
          <a:fontRef idx="minor">
            <a:schemeClr val="dk1"/>
          </a:fontRef>
        </p:style>
        <p:txBody>
          <a:bodyPr rtlCol="0" anchor="ctr"/>
          <a:lstStyle/>
          <a:p>
            <a:pPr algn="ctr"/>
            <a:r>
              <a:rPr lang="en-US"/>
              <a:t>EMPLOYEE</a:t>
            </a:r>
          </a:p>
        </p:txBody>
      </p:sp>
      <p:sp>
        <p:nvSpPr>
          <p:cNvPr id="10" name="Oval 9"/>
          <p:cNvSpPr/>
          <p:nvPr/>
        </p:nvSpPr>
        <p:spPr>
          <a:xfrm>
            <a:off x="7124065" y="3331845"/>
            <a:ext cx="2105025" cy="612140"/>
          </a:xfrm>
          <a:prstGeom prst="ellipse">
            <a:avLst/>
          </a:prstGeom>
          <a:solidFill>
            <a:schemeClr val="accent2"/>
          </a:solidFill>
        </p:spPr>
        <p:style>
          <a:lnRef idx="0">
            <a:srgbClr val="FFFFFF"/>
          </a:lnRef>
          <a:fillRef idx="1">
            <a:schemeClr val="accent1"/>
          </a:fillRef>
          <a:effectRef idx="0">
            <a:srgbClr val="FFFFFF"/>
          </a:effectRef>
          <a:fontRef idx="minor">
            <a:schemeClr val="dk1"/>
          </a:fontRef>
        </p:style>
        <p:txBody>
          <a:bodyPr rtlCol="0" anchor="ctr"/>
          <a:lstStyle/>
          <a:p>
            <a:pPr algn="ctr"/>
            <a:r>
              <a:rPr lang="en-US"/>
              <a:t>GUEST</a:t>
            </a:r>
          </a:p>
        </p:txBody>
      </p:sp>
      <p:cxnSp>
        <p:nvCxnSpPr>
          <p:cNvPr id="11" name="Straight Arrow Connector 10"/>
          <p:cNvCxnSpPr/>
          <p:nvPr/>
        </p:nvCxnSpPr>
        <p:spPr>
          <a:xfrm>
            <a:off x="5189220" y="3473450"/>
            <a:ext cx="1911985" cy="167640"/>
          </a:xfrm>
          <a:prstGeom prst="straightConnector1">
            <a:avLst/>
          </a:prstGeom>
          <a:ln>
            <a:tailEnd type="arrow" w="med" len="med"/>
          </a:ln>
        </p:spPr>
        <p:style>
          <a:lnRef idx="3">
            <a:schemeClr val="accent1"/>
          </a:lnRef>
          <a:fillRef idx="0">
            <a:srgbClr val="FFFFFF"/>
          </a:fillRef>
          <a:effectRef idx="0">
            <a:srgbClr val="FFFFFF"/>
          </a:effectRef>
          <a:fontRef idx="minor">
            <a:schemeClr val="tx1"/>
          </a:fontRef>
        </p:style>
      </p:cxnSp>
      <p:sp>
        <p:nvSpPr>
          <p:cNvPr id="12" name="TextBox 3"/>
          <p:cNvSpPr txBox="1"/>
          <p:nvPr/>
        </p:nvSpPr>
        <p:spPr>
          <a:xfrm>
            <a:off x="3807460" y="516255"/>
            <a:ext cx="5132070" cy="706755"/>
          </a:xfrm>
          <a:prstGeom prst="rect">
            <a:avLst/>
          </a:prstGeom>
          <a:noFill/>
        </p:spPr>
        <p:txBody>
          <a:bodyPr wrap="square">
            <a:spAutoFit/>
          </a:bodyPr>
          <a:lstStyle/>
          <a:p>
            <a:pPr algn="l"/>
            <a:r>
              <a:rPr lang="en-US" sz="4000" b="1" i="0" u="sng" dirty="0">
                <a:solidFill>
                  <a:schemeClr val="accent1"/>
                </a:solidFill>
                <a:effectLst/>
                <a:latin typeface="Montserrat" panose="00000500000000000000" pitchFamily="2" charset="0"/>
              </a:rPr>
              <a:t>AUTHORIZATION</a:t>
            </a:r>
          </a:p>
        </p:txBody>
      </p:sp>
      <p:sp>
        <p:nvSpPr>
          <p:cNvPr id="13" name="Rectangles 12"/>
          <p:cNvSpPr/>
          <p:nvPr/>
        </p:nvSpPr>
        <p:spPr>
          <a:xfrm>
            <a:off x="3003550" y="4316095"/>
            <a:ext cx="2176780" cy="629285"/>
          </a:xfrm>
          <a:prstGeom prst="rect">
            <a:avLst/>
          </a:prstGeom>
        </p:spPr>
        <p:style>
          <a:lnRef idx="2">
            <a:schemeClr val="lt1"/>
          </a:lnRef>
          <a:fillRef idx="1">
            <a:schemeClr val="accent1"/>
          </a:fillRef>
          <a:effectRef idx="1">
            <a:schemeClr val="accent1"/>
          </a:effectRef>
          <a:fontRef idx="minor">
            <a:schemeClr val="dk1"/>
          </a:fontRef>
        </p:style>
        <p:txBody>
          <a:bodyPr rtlCol="0" anchor="ctr"/>
          <a:lstStyle/>
          <a:p>
            <a:pPr algn="ctr"/>
            <a:r>
              <a:rPr lang="en-US"/>
              <a:t>3) EMPLOYEE</a:t>
            </a:r>
          </a:p>
        </p:txBody>
      </p:sp>
      <p:sp>
        <p:nvSpPr>
          <p:cNvPr id="14" name="Oval 13"/>
          <p:cNvSpPr/>
          <p:nvPr/>
        </p:nvSpPr>
        <p:spPr>
          <a:xfrm>
            <a:off x="7101205" y="3982720"/>
            <a:ext cx="2105025" cy="677545"/>
          </a:xfrm>
          <a:prstGeom prst="ellipse">
            <a:avLst/>
          </a:prstGeom>
          <a:solidFill>
            <a:schemeClr val="accent2"/>
          </a:solidFill>
        </p:spPr>
        <p:style>
          <a:lnRef idx="0">
            <a:srgbClr val="FFFFFF"/>
          </a:lnRef>
          <a:fillRef idx="1">
            <a:schemeClr val="accent1"/>
          </a:fillRef>
          <a:effectRef idx="0">
            <a:srgbClr val="FFFFFF"/>
          </a:effectRef>
          <a:fontRef idx="minor">
            <a:schemeClr val="dk1"/>
          </a:fontRef>
        </p:style>
        <p:txBody>
          <a:bodyPr rtlCol="0" anchor="ctr"/>
          <a:lstStyle/>
          <a:p>
            <a:pPr algn="ctr"/>
            <a:r>
              <a:rPr lang="en-US"/>
              <a:t>SERVER</a:t>
            </a:r>
          </a:p>
        </p:txBody>
      </p:sp>
      <p:sp>
        <p:nvSpPr>
          <p:cNvPr id="15" name="Oval 14"/>
          <p:cNvSpPr/>
          <p:nvPr/>
        </p:nvSpPr>
        <p:spPr>
          <a:xfrm>
            <a:off x="7101205" y="4699000"/>
            <a:ext cx="2105025" cy="677545"/>
          </a:xfrm>
          <a:prstGeom prst="ellipse">
            <a:avLst/>
          </a:prstGeom>
          <a:solidFill>
            <a:schemeClr val="accent2"/>
          </a:solidFill>
        </p:spPr>
        <p:style>
          <a:lnRef idx="0">
            <a:srgbClr val="FFFFFF"/>
          </a:lnRef>
          <a:fillRef idx="1">
            <a:schemeClr val="accent1"/>
          </a:fillRef>
          <a:effectRef idx="0">
            <a:srgbClr val="FFFFFF"/>
          </a:effectRef>
          <a:fontRef idx="minor">
            <a:schemeClr val="dk1"/>
          </a:fontRef>
        </p:style>
        <p:txBody>
          <a:bodyPr rtlCol="0" anchor="ctr"/>
          <a:lstStyle/>
          <a:p>
            <a:pPr algn="ctr"/>
            <a:r>
              <a:rPr lang="en-US"/>
              <a:t>CHEF</a:t>
            </a:r>
          </a:p>
        </p:txBody>
      </p:sp>
      <p:cxnSp>
        <p:nvCxnSpPr>
          <p:cNvPr id="16" name="Straight Arrow Connector 15"/>
          <p:cNvCxnSpPr>
            <a:endCxn id="14" idx="2"/>
          </p:cNvCxnSpPr>
          <p:nvPr/>
        </p:nvCxnSpPr>
        <p:spPr>
          <a:xfrm flipV="1">
            <a:off x="5191125" y="4321810"/>
            <a:ext cx="1910080" cy="183515"/>
          </a:xfrm>
          <a:prstGeom prst="straightConnector1">
            <a:avLst/>
          </a:prstGeom>
          <a:ln>
            <a:tailEnd type="arrow" w="med" len="med"/>
          </a:ln>
        </p:spPr>
        <p:style>
          <a:lnRef idx="3">
            <a:schemeClr val="accent1"/>
          </a:lnRef>
          <a:fillRef idx="0">
            <a:srgbClr val="FFFFFF"/>
          </a:fillRef>
          <a:effectRef idx="0">
            <a:srgbClr val="FFFFFF"/>
          </a:effectRef>
          <a:fontRef idx="minor">
            <a:schemeClr val="tx1"/>
          </a:fontRef>
        </p:style>
      </p:cxnSp>
      <p:cxnSp>
        <p:nvCxnSpPr>
          <p:cNvPr id="17" name="Straight Arrow Connector 16"/>
          <p:cNvCxnSpPr/>
          <p:nvPr/>
        </p:nvCxnSpPr>
        <p:spPr>
          <a:xfrm>
            <a:off x="5159375" y="4754880"/>
            <a:ext cx="1962785" cy="307975"/>
          </a:xfrm>
          <a:prstGeom prst="straightConnector1">
            <a:avLst/>
          </a:prstGeom>
          <a:ln>
            <a:tailEnd type="arrow" w="med" len="med"/>
          </a:ln>
        </p:spPr>
        <p:style>
          <a:lnRef idx="3">
            <a:schemeClr val="accent1"/>
          </a:lnRef>
          <a:fillRef idx="0">
            <a:srgbClr val="FFFFFF"/>
          </a:fillRef>
          <a:effectRef idx="0">
            <a:srgbClr val="FFFFFF"/>
          </a:effectRef>
          <a:fontRef idx="minor">
            <a:schemeClr val="tx1"/>
          </a:fontRef>
        </p:style>
      </p:cxnSp>
      <p:sp>
        <p:nvSpPr>
          <p:cNvPr id="18" name="Rectangles 17"/>
          <p:cNvSpPr/>
          <p:nvPr/>
        </p:nvSpPr>
        <p:spPr>
          <a:xfrm>
            <a:off x="3014345" y="5527040"/>
            <a:ext cx="2176780" cy="629285"/>
          </a:xfrm>
          <a:prstGeom prst="rect">
            <a:avLst/>
          </a:prstGeom>
        </p:spPr>
        <p:style>
          <a:lnRef idx="2">
            <a:schemeClr val="lt1"/>
          </a:lnRef>
          <a:fillRef idx="1">
            <a:schemeClr val="accent1"/>
          </a:fillRef>
          <a:effectRef idx="1">
            <a:schemeClr val="accent1"/>
          </a:effectRef>
          <a:fontRef idx="minor">
            <a:schemeClr val="dk1"/>
          </a:fontRef>
        </p:style>
        <p:txBody>
          <a:bodyPr rtlCol="0" anchor="ctr"/>
          <a:lstStyle/>
          <a:p>
            <a:pPr algn="ctr"/>
            <a:r>
              <a:rPr lang="en-US"/>
              <a:t>4) GUEST</a:t>
            </a:r>
          </a:p>
        </p:txBody>
      </p:sp>
      <p:cxnSp>
        <p:nvCxnSpPr>
          <p:cNvPr id="19" name="Straight Arrow Connector 18"/>
          <p:cNvCxnSpPr>
            <a:stCxn id="18" idx="3"/>
            <a:endCxn id="20" idx="2"/>
          </p:cNvCxnSpPr>
          <p:nvPr/>
        </p:nvCxnSpPr>
        <p:spPr>
          <a:xfrm>
            <a:off x="5191125" y="5842000"/>
            <a:ext cx="1932940" cy="38100"/>
          </a:xfrm>
          <a:prstGeom prst="straightConnector1">
            <a:avLst/>
          </a:prstGeom>
          <a:ln>
            <a:tailEnd type="arrow" w="med" len="med"/>
          </a:ln>
        </p:spPr>
        <p:style>
          <a:lnRef idx="3">
            <a:schemeClr val="accent1"/>
          </a:lnRef>
          <a:fillRef idx="0">
            <a:srgbClr val="FFFFFF"/>
          </a:fillRef>
          <a:effectRef idx="0">
            <a:srgbClr val="FFFFFF"/>
          </a:effectRef>
          <a:fontRef idx="minor">
            <a:schemeClr val="tx1"/>
          </a:fontRef>
        </p:style>
      </p:cxnSp>
      <p:sp>
        <p:nvSpPr>
          <p:cNvPr id="20" name="Oval 19"/>
          <p:cNvSpPr/>
          <p:nvPr/>
        </p:nvSpPr>
        <p:spPr>
          <a:xfrm>
            <a:off x="7124065" y="5541010"/>
            <a:ext cx="2105025" cy="677545"/>
          </a:xfrm>
          <a:prstGeom prst="ellipse">
            <a:avLst/>
          </a:prstGeom>
          <a:solidFill>
            <a:schemeClr val="accent2"/>
          </a:solidFill>
        </p:spPr>
        <p:style>
          <a:lnRef idx="0">
            <a:srgbClr val="FFFFFF"/>
          </a:lnRef>
          <a:fillRef idx="1">
            <a:schemeClr val="accent1"/>
          </a:fillRef>
          <a:effectRef idx="0">
            <a:srgbClr val="FFFFFF"/>
          </a:effectRef>
          <a:fontRef idx="minor">
            <a:schemeClr val="dk1"/>
          </a:fontRef>
        </p:style>
        <p:txBody>
          <a:bodyPr rtlCol="0" anchor="ctr"/>
          <a:lstStyle/>
          <a:p>
            <a:pPr algn="ctr"/>
            <a:r>
              <a:rPr lang="en-US"/>
              <a:t>VIEW ONLY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31" name="Group 30"/>
          <p:cNvGrpSpPr/>
          <p:nvPr/>
        </p:nvGrpSpPr>
        <p:grpSpPr>
          <a:xfrm>
            <a:off x="11281292" y="5964558"/>
            <a:ext cx="573496" cy="573490"/>
            <a:chOff x="11281292" y="5964558"/>
            <a:chExt cx="573496" cy="573490"/>
          </a:xfrm>
        </p:grpSpPr>
        <p:sp>
          <p:nvSpPr>
            <p:cNvPr id="32" name="Oval 31"/>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Isosceles Triangle 32"/>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p:cNvGrpSpPr/>
          <p:nvPr/>
        </p:nvGrpSpPr>
        <p:grpSpPr>
          <a:xfrm>
            <a:off x="11196864" y="245205"/>
            <a:ext cx="805788" cy="364387"/>
            <a:chOff x="11196864" y="245205"/>
            <a:chExt cx="805788" cy="364387"/>
          </a:xfrm>
        </p:grpSpPr>
        <p:sp>
          <p:nvSpPr>
            <p:cNvPr id="35" name="Rectangle 34"/>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35"/>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36"/>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 name="TextBox 3"/>
          <p:cNvSpPr txBox="1"/>
          <p:nvPr/>
        </p:nvSpPr>
        <p:spPr>
          <a:xfrm>
            <a:off x="3964305" y="609600"/>
            <a:ext cx="4761230" cy="706755"/>
          </a:xfrm>
          <a:prstGeom prst="rect">
            <a:avLst/>
          </a:prstGeom>
          <a:noFill/>
        </p:spPr>
        <p:txBody>
          <a:bodyPr wrap="square">
            <a:spAutoFit/>
          </a:bodyPr>
          <a:lstStyle/>
          <a:p>
            <a:pPr algn="l"/>
            <a:r>
              <a:rPr lang="en-US" sz="4000" b="1" i="0" dirty="0">
                <a:solidFill>
                  <a:schemeClr val="accent1"/>
                </a:solidFill>
                <a:effectLst/>
                <a:latin typeface="Montserrat" panose="00000500000000000000" pitchFamily="2" charset="0"/>
              </a:rPr>
              <a:t>System Feature   </a:t>
            </a:r>
          </a:p>
        </p:txBody>
      </p:sp>
      <p:graphicFrame>
        <p:nvGraphicFramePr>
          <p:cNvPr id="2" name="Diagram 1"/>
          <p:cNvGraphicFramePr/>
          <p:nvPr/>
        </p:nvGraphicFramePr>
        <p:xfrm>
          <a:off x="769620" y="719455"/>
          <a:ext cx="10427335" cy="56273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6" name="Rectangle 5"/>
          <p:cNvSpPr/>
          <p:nvPr/>
        </p:nvSpPr>
        <p:spPr>
          <a:xfrm>
            <a:off x="8483600" y="0"/>
            <a:ext cx="37084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7" name="Group 16"/>
          <p:cNvGrpSpPr/>
          <p:nvPr/>
        </p:nvGrpSpPr>
        <p:grpSpPr>
          <a:xfrm>
            <a:off x="849139" y="1099849"/>
            <a:ext cx="5344279" cy="4938692"/>
            <a:chOff x="1030212" y="1846270"/>
            <a:chExt cx="5344279" cy="4938692"/>
          </a:xfrm>
        </p:grpSpPr>
        <p:sp>
          <p:nvSpPr>
            <p:cNvPr id="7" name="TextBox 6"/>
            <p:cNvSpPr txBox="1"/>
            <p:nvPr/>
          </p:nvSpPr>
          <p:spPr>
            <a:xfrm>
              <a:off x="1030212" y="1846270"/>
              <a:ext cx="5300164" cy="1322070"/>
            </a:xfrm>
            <a:prstGeom prst="rect">
              <a:avLst/>
            </a:prstGeom>
            <a:noFill/>
          </p:spPr>
          <p:txBody>
            <a:bodyPr wrap="square">
              <a:spAutoFit/>
            </a:bodyPr>
            <a:lstStyle/>
            <a:p>
              <a:pPr algn="l"/>
              <a:r>
                <a:rPr lang="en-US" sz="4000" b="1" i="0" dirty="0">
                  <a:solidFill>
                    <a:schemeClr val="accent1"/>
                  </a:solidFill>
                  <a:effectLst/>
                  <a:latin typeface="Montserrat" panose="00000500000000000000" pitchFamily="2" charset="0"/>
                </a:rPr>
                <a:t>Future Enhancemments</a:t>
              </a:r>
            </a:p>
          </p:txBody>
        </p:sp>
        <p:sp>
          <p:nvSpPr>
            <p:cNvPr id="9" name="TextBox 8"/>
            <p:cNvSpPr txBox="1"/>
            <p:nvPr/>
          </p:nvSpPr>
          <p:spPr>
            <a:xfrm>
              <a:off x="1030212" y="3269191"/>
              <a:ext cx="5344279" cy="3515771"/>
            </a:xfrm>
            <a:prstGeom prst="rect">
              <a:avLst/>
            </a:prstGeom>
            <a:noFill/>
          </p:spPr>
          <p:txBody>
            <a:bodyPr wrap="square">
              <a:spAutoFit/>
            </a:bodyPr>
            <a:lstStyle/>
            <a:p>
              <a:pPr algn="just">
                <a:lnSpc>
                  <a:spcPct val="150000"/>
                </a:lnSpc>
              </a:pPr>
              <a:r>
                <a:rPr lang="en-IN" sz="1500" b="1" dirty="0">
                  <a:solidFill>
                    <a:schemeClr val="bg1"/>
                  </a:solidFill>
                  <a:latin typeface="Montserrat" panose="00000500000000000000" pitchFamily="2" charset="0"/>
                </a:rPr>
                <a:t>The future of</a:t>
              </a:r>
              <a:r>
                <a:rPr lang="en-US" altLang="en-IN" sz="1500" b="1" dirty="0">
                  <a:solidFill>
                    <a:schemeClr val="bg1"/>
                  </a:solidFill>
                  <a:latin typeface="Montserrat" panose="00000500000000000000" pitchFamily="2" charset="0"/>
                </a:rPr>
                <a:t> our</a:t>
              </a:r>
              <a:r>
                <a:rPr lang="en-IN" sz="1500" b="1" dirty="0">
                  <a:solidFill>
                    <a:schemeClr val="bg1"/>
                  </a:solidFill>
                  <a:latin typeface="Montserrat" panose="00000500000000000000" pitchFamily="2" charset="0"/>
                </a:rPr>
                <a:t> hotel management systems is promising, with emerging technologies like Virtual Reality (VR) for immersive virtual tours and Artificial Intelligence (AI) combined with Cloud-Based Hotel Management Software. These innovations aim to streamline operations and enhance guest experiences12. Additionally, smart hotels are leveraging AI, AR, and digital connectivity to empower customers and put them in control3</a:t>
              </a:r>
            </a:p>
          </p:txBody>
        </p:sp>
      </p:grpSp>
      <p:grpSp>
        <p:nvGrpSpPr>
          <p:cNvPr id="10" name="Group 9"/>
          <p:cNvGrpSpPr/>
          <p:nvPr/>
        </p:nvGrpSpPr>
        <p:grpSpPr>
          <a:xfrm>
            <a:off x="514344" y="5964558"/>
            <a:ext cx="573496" cy="573490"/>
            <a:chOff x="11281292" y="5964558"/>
            <a:chExt cx="573496" cy="573490"/>
          </a:xfrm>
        </p:grpSpPr>
        <p:sp>
          <p:nvSpPr>
            <p:cNvPr id="11" name="Oval 10"/>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Isosceles Triangle 11"/>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flipH="1">
            <a:off x="514344" y="245205"/>
            <a:ext cx="805788" cy="364387"/>
            <a:chOff x="11196864" y="245205"/>
            <a:chExt cx="805788" cy="364387"/>
          </a:xfrm>
        </p:grpSpPr>
        <p:sp>
          <p:nvSpPr>
            <p:cNvPr id="14" name="Rectangle 13"/>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pic>
        <p:nvPicPr>
          <p:cNvPr id="2" name="Picture 1"/>
          <p:cNvPicPr>
            <a:picLocks noChangeAspect="1"/>
          </p:cNvPicPr>
          <p:nvPr/>
        </p:nvPicPr>
        <p:blipFill>
          <a:blip r:embed="rId2"/>
          <a:stretch>
            <a:fillRect/>
          </a:stretch>
        </p:blipFill>
        <p:spPr>
          <a:xfrm>
            <a:off x="6838950" y="854075"/>
            <a:ext cx="3627120" cy="2418080"/>
          </a:xfrm>
          <a:prstGeom prst="rect">
            <a:avLst/>
          </a:prstGeom>
        </p:spPr>
      </p:pic>
      <p:pic>
        <p:nvPicPr>
          <p:cNvPr id="8" name="Picture 7"/>
          <p:cNvPicPr>
            <a:picLocks noChangeAspect="1"/>
          </p:cNvPicPr>
          <p:nvPr/>
        </p:nvPicPr>
        <p:blipFill>
          <a:blip r:embed="rId3"/>
          <a:stretch>
            <a:fillRect/>
          </a:stretch>
        </p:blipFill>
        <p:spPr>
          <a:xfrm>
            <a:off x="7826375" y="3787140"/>
            <a:ext cx="3949700" cy="249936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5" name="Rectangle 14"/>
          <p:cNvSpPr/>
          <p:nvPr/>
        </p:nvSpPr>
        <p:spPr>
          <a:xfrm>
            <a:off x="8686800" y="0"/>
            <a:ext cx="35052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0" name="Group 19"/>
          <p:cNvGrpSpPr/>
          <p:nvPr/>
        </p:nvGrpSpPr>
        <p:grpSpPr>
          <a:xfrm>
            <a:off x="2125717" y="442512"/>
            <a:ext cx="5594351" cy="2493249"/>
            <a:chOff x="1187447" y="911420"/>
            <a:chExt cx="5594351" cy="2493249"/>
          </a:xfrm>
        </p:grpSpPr>
        <p:sp>
          <p:nvSpPr>
            <p:cNvPr id="17" name="TextBox 16"/>
            <p:cNvSpPr txBox="1"/>
            <p:nvPr/>
          </p:nvSpPr>
          <p:spPr>
            <a:xfrm>
              <a:off x="1187447" y="911420"/>
              <a:ext cx="5562600" cy="706755"/>
            </a:xfrm>
            <a:prstGeom prst="rect">
              <a:avLst/>
            </a:prstGeom>
            <a:noFill/>
          </p:spPr>
          <p:txBody>
            <a:bodyPr wrap="square">
              <a:spAutoFit/>
            </a:bodyPr>
            <a:lstStyle/>
            <a:p>
              <a:r>
                <a:rPr lang="en-US" sz="4000" b="1" i="0" dirty="0">
                  <a:solidFill>
                    <a:schemeClr val="accent1"/>
                  </a:solidFill>
                  <a:effectLst/>
                  <a:latin typeface="Montserrat" panose="00000500000000000000" pitchFamily="2" charset="0"/>
                </a:rPr>
                <a:t>Implementation </a:t>
              </a:r>
              <a:endParaRPr lang="en-IN" sz="4000" b="1" dirty="0">
                <a:solidFill>
                  <a:schemeClr val="accent1"/>
                </a:solidFill>
                <a:latin typeface="Montserrat" panose="00000500000000000000" pitchFamily="2" charset="0"/>
              </a:endParaRPr>
            </a:p>
          </p:txBody>
        </p:sp>
        <p:sp>
          <p:nvSpPr>
            <p:cNvPr id="19" name="TextBox 18"/>
            <p:cNvSpPr txBox="1"/>
            <p:nvPr/>
          </p:nvSpPr>
          <p:spPr>
            <a:xfrm>
              <a:off x="1187447" y="2897939"/>
              <a:ext cx="5594351" cy="506730"/>
            </a:xfrm>
            <a:prstGeom prst="rect">
              <a:avLst/>
            </a:prstGeom>
            <a:noFill/>
          </p:spPr>
          <p:txBody>
            <a:bodyPr wrap="square">
              <a:spAutoFit/>
            </a:bodyPr>
            <a:lstStyle/>
            <a:p>
              <a:pPr>
                <a:lnSpc>
                  <a:spcPct val="150000"/>
                </a:lnSpc>
              </a:pPr>
              <a:endParaRPr lang="en-IN" dirty="0">
                <a:solidFill>
                  <a:schemeClr val="bg1"/>
                </a:solidFill>
                <a:latin typeface="Montserrat" panose="00000500000000000000" pitchFamily="2" charset="0"/>
              </a:endParaRPr>
            </a:p>
          </p:txBody>
        </p:sp>
      </p:grpSp>
      <p:grpSp>
        <p:nvGrpSpPr>
          <p:cNvPr id="21" name="Group 20"/>
          <p:cNvGrpSpPr/>
          <p:nvPr/>
        </p:nvGrpSpPr>
        <p:grpSpPr>
          <a:xfrm>
            <a:off x="514344" y="5964558"/>
            <a:ext cx="573496" cy="573490"/>
            <a:chOff x="11281292" y="5964558"/>
            <a:chExt cx="573496" cy="573490"/>
          </a:xfrm>
        </p:grpSpPr>
        <p:sp>
          <p:nvSpPr>
            <p:cNvPr id="22" name="Oval 21"/>
            <p:cNvSpPr/>
            <p:nvPr/>
          </p:nvSpPr>
          <p:spPr>
            <a:xfrm>
              <a:off x="11281292" y="5964558"/>
              <a:ext cx="573496" cy="573490"/>
            </a:xfrm>
            <a:prstGeom prst="ellipse">
              <a:avLst/>
            </a:prstGeom>
            <a:solidFill>
              <a:schemeClr val="accent1">
                <a:lumMod val="75000"/>
              </a:schemeClr>
            </a:solidFill>
            <a:ln>
              <a:noFill/>
            </a:ln>
            <a:effectLst>
              <a:outerShdw blurRad="177800" dist="63500" dir="5400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3" name="Isosceles Triangle 22"/>
            <p:cNvSpPr/>
            <p:nvPr/>
          </p:nvSpPr>
          <p:spPr>
            <a:xfrm rot="5400000">
              <a:off x="11495415" y="6169343"/>
              <a:ext cx="190145" cy="16391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p:cNvGrpSpPr/>
          <p:nvPr/>
        </p:nvGrpSpPr>
        <p:grpSpPr>
          <a:xfrm flipH="1">
            <a:off x="514344" y="245205"/>
            <a:ext cx="805788" cy="364387"/>
            <a:chOff x="11196864" y="245205"/>
            <a:chExt cx="805788" cy="364387"/>
          </a:xfrm>
        </p:grpSpPr>
        <p:sp>
          <p:nvSpPr>
            <p:cNvPr id="25" name="Rectangle 24"/>
            <p:cNvSpPr/>
            <p:nvPr/>
          </p:nvSpPr>
          <p:spPr>
            <a:xfrm>
              <a:off x="11196864" y="245205"/>
              <a:ext cx="80578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ectangle 25"/>
            <p:cNvSpPr/>
            <p:nvPr/>
          </p:nvSpPr>
          <p:spPr>
            <a:xfrm flipV="1">
              <a:off x="11429154" y="404538"/>
              <a:ext cx="57349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26"/>
            <p:cNvSpPr/>
            <p:nvPr/>
          </p:nvSpPr>
          <p:spPr>
            <a:xfrm>
              <a:off x="11672447" y="563872"/>
              <a:ext cx="330204"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aphicFrame>
        <p:nvGraphicFramePr>
          <p:cNvPr id="4" name="Diagram 3"/>
          <p:cNvGraphicFramePr/>
          <p:nvPr>
            <p:extLst>
              <p:ext uri="{D42A27DB-BD31-4B8C-83A1-F6EECF244321}">
                <p14:modId xmlns:p14="http://schemas.microsoft.com/office/powerpoint/2010/main" val="2200775712"/>
              </p:ext>
            </p:extLst>
          </p:nvPr>
        </p:nvGraphicFramePr>
        <p:xfrm>
          <a:off x="470283" y="1671679"/>
          <a:ext cx="8128000" cy="42195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p:cNvPicPr>
            <a:picLocks noChangeAspect="1"/>
          </p:cNvPicPr>
          <p:nvPr/>
        </p:nvPicPr>
        <p:blipFill>
          <a:blip r:embed="rId7"/>
          <a:stretch>
            <a:fillRect/>
          </a:stretch>
        </p:blipFill>
        <p:spPr>
          <a:xfrm>
            <a:off x="8687435" y="0"/>
            <a:ext cx="3452495" cy="6858635"/>
          </a:xfrm>
          <a:prstGeom prst="rect">
            <a:avLst/>
          </a:prstGeom>
        </p:spPr>
      </p:pic>
    </p:spTree>
  </p:cSld>
  <p:clrMapOvr>
    <a:masterClrMapping/>
  </p:clrMapOvr>
</p:sld>
</file>

<file path=ppt/theme/theme1.xml><?xml version="1.0" encoding="utf-8"?>
<a:theme xmlns:a="http://schemas.openxmlformats.org/drawingml/2006/main" name="Office Theme">
  <a:themeElements>
    <a:clrScheme name="hotel">
      <a:dk1>
        <a:sysClr val="windowText" lastClr="000000"/>
      </a:dk1>
      <a:lt1>
        <a:sysClr val="window" lastClr="FFFFFF"/>
      </a:lt1>
      <a:dk2>
        <a:srgbClr val="000000"/>
      </a:dk2>
      <a:lt2>
        <a:srgbClr val="F8F8F8"/>
      </a:lt2>
      <a:accent1>
        <a:srgbClr val="C3A571"/>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319</Words>
  <Application>Microsoft Macintosh PowerPoint</Application>
  <PresentationFormat>Widescreen</PresentationFormat>
  <Paragraphs>56</Paragraphs>
  <Slides>12</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Angsana New</vt:lpstr>
      <vt:lpstr>Arial</vt:lpstr>
      <vt:lpstr>Arial Black</vt:lpstr>
      <vt:lpstr>Calibri</vt:lpstr>
      <vt:lpstr>Calibri Light</vt:lpstr>
      <vt:lpstr>Lora</vt:lpstr>
      <vt:lpstr>Montserrat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SlideEgg</dc:creator>
  <cp:lastModifiedBy>FNU LNU</cp:lastModifiedBy>
  <cp:revision>29</cp:revision>
  <dcterms:created xsi:type="dcterms:W3CDTF">2021-11-20T09:09:00Z</dcterms:created>
  <dcterms:modified xsi:type="dcterms:W3CDTF">2024-05-21T05:59:56Z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C8CA1994675B413DA7AC4ED64B8F25C1_13</vt:lpwstr>
  </property>
  <property fmtid="{D5CDD505-2E9C-101B-9397-08002B2CF9AE}" pid="3" name="KSOProductBuildVer">
    <vt:lpwstr>1033-12.2.0.16909</vt:lpwstr>
  </property>
  <property fmtid="{D5CDD505-2E9C-101B-9397-08002B2CF9AE}" pid="4" name="MSIP_Label_defa4170-0d19-0005-0004-bc88714345d2_Enabled">
    <vt:lpwstr>true</vt:lpwstr>
  </property>
  <property fmtid="{D5CDD505-2E9C-101B-9397-08002B2CF9AE}" pid="5" name="MSIP_Label_defa4170-0d19-0005-0004-bc88714345d2_SetDate">
    <vt:lpwstr>2024-05-19T09:04:50Z</vt:lpwstr>
  </property>
  <property fmtid="{D5CDD505-2E9C-101B-9397-08002B2CF9AE}" pid="6" name="MSIP_Label_defa4170-0d19-0005-0004-bc88714345d2_Method">
    <vt:lpwstr>Standard</vt:lpwstr>
  </property>
  <property fmtid="{D5CDD505-2E9C-101B-9397-08002B2CF9AE}" pid="7" name="MSIP_Label_defa4170-0d19-0005-0004-bc88714345d2_Name">
    <vt:lpwstr>defa4170-0d19-0005-0004-bc88714345d2</vt:lpwstr>
  </property>
  <property fmtid="{D5CDD505-2E9C-101B-9397-08002B2CF9AE}" pid="8" name="MSIP_Label_defa4170-0d19-0005-0004-bc88714345d2_SiteId">
    <vt:lpwstr>7f63f5cc-56c2-414f-a9cf-f794c3a99885</vt:lpwstr>
  </property>
  <property fmtid="{D5CDD505-2E9C-101B-9397-08002B2CF9AE}" pid="9" name="MSIP_Label_defa4170-0d19-0005-0004-bc88714345d2_ActionId">
    <vt:lpwstr>5e896d69-640d-4c23-949d-385b84d8a734</vt:lpwstr>
  </property>
  <property fmtid="{D5CDD505-2E9C-101B-9397-08002B2CF9AE}" pid="10" name="MSIP_Label_defa4170-0d19-0005-0004-bc88714345d2_ContentBits">
    <vt:lpwstr>0</vt:lpwstr>
  </property>
</Properties>
</file>

<file path=docProps/thumbnail.jpeg>
</file>